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Mingəçevir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Mingəçevi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8960" y="26740"/>
                </a:moveTo>
                <a:lnTo>
                  <a:pt x="39270" y="26630"/>
                </a:lnTo>
                <a:lnTo>
                  <a:pt x="39570" y="26640"/>
                </a:lnTo>
                <a:lnTo>
                  <a:pt x="39730" y="26860"/>
                </a:lnTo>
                <a:lnTo>
                  <a:pt x="39880" y="27140"/>
                </a:lnTo>
                <a:lnTo>
                  <a:pt x="38620" y="27660"/>
                </a:lnTo>
                <a:lnTo>
                  <a:pt x="37890" y="26780"/>
                </a:lnTo>
                <a:lnTo>
                  <a:pt x="38370" y="26520"/>
                </a:lnTo>
                <a:lnTo>
                  <a:pt x="38960" y="26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