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Masallı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Masal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2080" y="62870"/>
                </a:moveTo>
                <a:lnTo>
                  <a:pt x="62860" y="62660"/>
                </a:lnTo>
                <a:lnTo>
                  <a:pt x="63420" y="62060"/>
                </a:lnTo>
                <a:lnTo>
                  <a:pt x="63760" y="61610"/>
                </a:lnTo>
                <a:lnTo>
                  <a:pt x="64200" y="61310"/>
                </a:lnTo>
                <a:lnTo>
                  <a:pt x="64640" y="61140"/>
                </a:lnTo>
                <a:lnTo>
                  <a:pt x="65010" y="60880"/>
                </a:lnTo>
                <a:lnTo>
                  <a:pt x="64760" y="60420"/>
                </a:lnTo>
                <a:lnTo>
                  <a:pt x="64770" y="59960"/>
                </a:lnTo>
                <a:lnTo>
                  <a:pt x="65070" y="59880"/>
                </a:lnTo>
                <a:lnTo>
                  <a:pt x="65360" y="59980"/>
                </a:lnTo>
                <a:lnTo>
                  <a:pt x="65510" y="59830"/>
                </a:lnTo>
                <a:lnTo>
                  <a:pt x="65530" y="59510"/>
                </a:lnTo>
                <a:lnTo>
                  <a:pt x="65850" y="59500"/>
                </a:lnTo>
                <a:lnTo>
                  <a:pt x="66160" y="59640"/>
                </a:lnTo>
                <a:lnTo>
                  <a:pt x="66990" y="60010"/>
                </a:lnTo>
                <a:lnTo>
                  <a:pt x="67930" y="59950"/>
                </a:lnTo>
                <a:lnTo>
                  <a:pt x="67810" y="60600"/>
                </a:lnTo>
                <a:lnTo>
                  <a:pt x="67820" y="61250"/>
                </a:lnTo>
                <a:lnTo>
                  <a:pt x="68190" y="61580"/>
                </a:lnTo>
                <a:lnTo>
                  <a:pt x="68540" y="61930"/>
                </a:lnTo>
                <a:lnTo>
                  <a:pt x="68540" y="62390"/>
                </a:lnTo>
                <a:lnTo>
                  <a:pt x="68590" y="62930"/>
                </a:lnTo>
                <a:lnTo>
                  <a:pt x="68830" y="63570"/>
                </a:lnTo>
                <a:lnTo>
                  <a:pt x="68930" y="64000"/>
                </a:lnTo>
                <a:lnTo>
                  <a:pt x="68620" y="64720"/>
                </a:lnTo>
                <a:lnTo>
                  <a:pt x="68580" y="64760"/>
                </a:lnTo>
                <a:lnTo>
                  <a:pt x="68090" y="64630"/>
                </a:lnTo>
                <a:lnTo>
                  <a:pt x="67480" y="64620"/>
                </a:lnTo>
                <a:lnTo>
                  <a:pt x="67240" y="64770"/>
                </a:lnTo>
                <a:lnTo>
                  <a:pt x="67040" y="65000"/>
                </a:lnTo>
                <a:lnTo>
                  <a:pt x="66580" y="65280"/>
                </a:lnTo>
                <a:lnTo>
                  <a:pt x="66080" y="65520"/>
                </a:lnTo>
                <a:lnTo>
                  <a:pt x="65530" y="65890"/>
                </a:lnTo>
                <a:lnTo>
                  <a:pt x="64930" y="66010"/>
                </a:lnTo>
                <a:lnTo>
                  <a:pt x="64380" y="65680"/>
                </a:lnTo>
                <a:lnTo>
                  <a:pt x="63880" y="65230"/>
                </a:lnTo>
                <a:lnTo>
                  <a:pt x="63680" y="64410"/>
                </a:lnTo>
                <a:lnTo>
                  <a:pt x="63170" y="63780"/>
                </a:lnTo>
                <a:lnTo>
                  <a:pt x="62370" y="63660"/>
                </a:lnTo>
                <a:lnTo>
                  <a:pt x="62080" y="62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