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Lerik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Lerik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62980" y="73150"/>
                </a:moveTo>
                <a:lnTo>
                  <a:pt x="62600" y="72670"/>
                </a:lnTo>
                <a:lnTo>
                  <a:pt x="62360" y="72340"/>
                </a:lnTo>
                <a:lnTo>
                  <a:pt x="62100" y="72050"/>
                </a:lnTo>
                <a:lnTo>
                  <a:pt x="61850" y="71650"/>
                </a:lnTo>
                <a:lnTo>
                  <a:pt x="61600" y="71420"/>
                </a:lnTo>
                <a:lnTo>
                  <a:pt x="61400" y="71150"/>
                </a:lnTo>
                <a:lnTo>
                  <a:pt x="61290" y="70630"/>
                </a:lnTo>
                <a:lnTo>
                  <a:pt x="61110" y="70200"/>
                </a:lnTo>
                <a:lnTo>
                  <a:pt x="60750" y="70200"/>
                </a:lnTo>
                <a:lnTo>
                  <a:pt x="59960" y="70560"/>
                </a:lnTo>
                <a:lnTo>
                  <a:pt x="59480" y="70550"/>
                </a:lnTo>
                <a:lnTo>
                  <a:pt x="59200" y="70290"/>
                </a:lnTo>
                <a:lnTo>
                  <a:pt x="58950" y="69920"/>
                </a:lnTo>
                <a:lnTo>
                  <a:pt x="58200" y="69320"/>
                </a:lnTo>
                <a:lnTo>
                  <a:pt x="58170" y="68980"/>
                </a:lnTo>
                <a:lnTo>
                  <a:pt x="58240" y="68590"/>
                </a:lnTo>
                <a:lnTo>
                  <a:pt x="58160" y="68300"/>
                </a:lnTo>
                <a:lnTo>
                  <a:pt x="58520" y="68120"/>
                </a:lnTo>
                <a:lnTo>
                  <a:pt x="58730" y="67800"/>
                </a:lnTo>
                <a:lnTo>
                  <a:pt x="58940" y="67540"/>
                </a:lnTo>
                <a:lnTo>
                  <a:pt x="59020" y="67110"/>
                </a:lnTo>
                <a:lnTo>
                  <a:pt x="59160" y="66720"/>
                </a:lnTo>
                <a:lnTo>
                  <a:pt x="59430" y="66360"/>
                </a:lnTo>
                <a:lnTo>
                  <a:pt x="59720" y="66060"/>
                </a:lnTo>
                <a:lnTo>
                  <a:pt x="60070" y="65850"/>
                </a:lnTo>
                <a:lnTo>
                  <a:pt x="60380" y="65580"/>
                </a:lnTo>
                <a:lnTo>
                  <a:pt x="61810" y="64740"/>
                </a:lnTo>
                <a:lnTo>
                  <a:pt x="63170" y="63780"/>
                </a:lnTo>
                <a:lnTo>
                  <a:pt x="63680" y="64410"/>
                </a:lnTo>
                <a:lnTo>
                  <a:pt x="63880" y="65230"/>
                </a:lnTo>
                <a:lnTo>
                  <a:pt x="63450" y="66080"/>
                </a:lnTo>
                <a:lnTo>
                  <a:pt x="63630" y="66950"/>
                </a:lnTo>
                <a:lnTo>
                  <a:pt x="64320" y="67400"/>
                </a:lnTo>
                <a:lnTo>
                  <a:pt x="65000" y="67860"/>
                </a:lnTo>
                <a:lnTo>
                  <a:pt x="65230" y="68280"/>
                </a:lnTo>
                <a:lnTo>
                  <a:pt x="65440" y="68710"/>
                </a:lnTo>
                <a:lnTo>
                  <a:pt x="65390" y="69080"/>
                </a:lnTo>
                <a:lnTo>
                  <a:pt x="65420" y="69420"/>
                </a:lnTo>
                <a:lnTo>
                  <a:pt x="65740" y="69640"/>
                </a:lnTo>
                <a:lnTo>
                  <a:pt x="66010" y="69960"/>
                </a:lnTo>
                <a:lnTo>
                  <a:pt x="65820" y="70450"/>
                </a:lnTo>
                <a:lnTo>
                  <a:pt x="65510" y="70920"/>
                </a:lnTo>
                <a:lnTo>
                  <a:pt x="65170" y="71120"/>
                </a:lnTo>
                <a:lnTo>
                  <a:pt x="64820" y="71260"/>
                </a:lnTo>
                <a:lnTo>
                  <a:pt x="64480" y="71210"/>
                </a:lnTo>
                <a:lnTo>
                  <a:pt x="64110" y="71320"/>
                </a:lnTo>
                <a:lnTo>
                  <a:pt x="63780" y="71500"/>
                </a:lnTo>
                <a:lnTo>
                  <a:pt x="63500" y="71780"/>
                </a:lnTo>
                <a:lnTo>
                  <a:pt x="63390" y="72240"/>
                </a:lnTo>
                <a:lnTo>
                  <a:pt x="63160" y="72650"/>
                </a:lnTo>
                <a:lnTo>
                  <a:pt x="62980" y="73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