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Lankaran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Lankaran City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8070" y="67610"/>
                </a:moveTo>
                <a:lnTo>
                  <a:pt x="67820" y="67940"/>
                </a:lnTo>
                <a:lnTo>
                  <a:pt x="67620" y="68030"/>
                </a:lnTo>
                <a:lnTo>
                  <a:pt x="67540" y="67900"/>
                </a:lnTo>
                <a:lnTo>
                  <a:pt x="67500" y="67630"/>
                </a:lnTo>
                <a:lnTo>
                  <a:pt x="67500" y="67310"/>
                </a:lnTo>
                <a:lnTo>
                  <a:pt x="67500" y="67010"/>
                </a:lnTo>
                <a:lnTo>
                  <a:pt x="67820" y="66810"/>
                </a:lnTo>
                <a:lnTo>
                  <a:pt x="68070" y="67440"/>
                </a:lnTo>
                <a:lnTo>
                  <a:pt x="68070" y="67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