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Lankaran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Lankaran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67930" y="59950"/>
                </a:moveTo>
                <a:lnTo>
                  <a:pt x="68470" y="59230"/>
                </a:lnTo>
                <a:lnTo>
                  <a:pt x="69080" y="58570"/>
                </a:lnTo>
                <a:lnTo>
                  <a:pt x="69790" y="57780"/>
                </a:lnTo>
                <a:lnTo>
                  <a:pt x="70560" y="57170"/>
                </a:lnTo>
                <a:lnTo>
                  <a:pt x="71020" y="57570"/>
                </a:lnTo>
                <a:lnTo>
                  <a:pt x="71320" y="58220"/>
                </a:lnTo>
                <a:lnTo>
                  <a:pt x="71810" y="58540"/>
                </a:lnTo>
                <a:lnTo>
                  <a:pt x="72350" y="58700"/>
                </a:lnTo>
                <a:lnTo>
                  <a:pt x="72950" y="59010"/>
                </a:lnTo>
                <a:lnTo>
                  <a:pt x="73590" y="59170"/>
                </a:lnTo>
                <a:lnTo>
                  <a:pt x="73840" y="59450"/>
                </a:lnTo>
                <a:lnTo>
                  <a:pt x="73760" y="59810"/>
                </a:lnTo>
                <a:lnTo>
                  <a:pt x="73550" y="60450"/>
                </a:lnTo>
                <a:lnTo>
                  <a:pt x="73470" y="60770"/>
                </a:lnTo>
                <a:lnTo>
                  <a:pt x="73430" y="61470"/>
                </a:lnTo>
                <a:lnTo>
                  <a:pt x="73350" y="61900"/>
                </a:lnTo>
                <a:lnTo>
                  <a:pt x="73210" y="62250"/>
                </a:lnTo>
                <a:lnTo>
                  <a:pt x="72040" y="63070"/>
                </a:lnTo>
                <a:lnTo>
                  <a:pt x="71430" y="63310"/>
                </a:lnTo>
                <a:lnTo>
                  <a:pt x="71000" y="62960"/>
                </a:lnTo>
                <a:lnTo>
                  <a:pt x="71050" y="62730"/>
                </a:lnTo>
                <a:lnTo>
                  <a:pt x="71040" y="62570"/>
                </a:lnTo>
                <a:lnTo>
                  <a:pt x="71060" y="62430"/>
                </a:lnTo>
                <a:lnTo>
                  <a:pt x="71210" y="62280"/>
                </a:lnTo>
                <a:lnTo>
                  <a:pt x="71910" y="62140"/>
                </a:lnTo>
                <a:lnTo>
                  <a:pt x="72150" y="62020"/>
                </a:lnTo>
                <a:lnTo>
                  <a:pt x="72350" y="61710"/>
                </a:lnTo>
                <a:lnTo>
                  <a:pt x="72480" y="61310"/>
                </a:lnTo>
                <a:lnTo>
                  <a:pt x="72490" y="60910"/>
                </a:lnTo>
                <a:lnTo>
                  <a:pt x="72310" y="60540"/>
                </a:lnTo>
                <a:lnTo>
                  <a:pt x="72000" y="60370"/>
                </a:lnTo>
                <a:lnTo>
                  <a:pt x="71260" y="60350"/>
                </a:lnTo>
                <a:lnTo>
                  <a:pt x="71260" y="60170"/>
                </a:lnTo>
                <a:lnTo>
                  <a:pt x="71170" y="59350"/>
                </a:lnTo>
                <a:lnTo>
                  <a:pt x="71110" y="59120"/>
                </a:lnTo>
                <a:lnTo>
                  <a:pt x="70840" y="58890"/>
                </a:lnTo>
                <a:lnTo>
                  <a:pt x="70540" y="58810"/>
                </a:lnTo>
                <a:lnTo>
                  <a:pt x="69880" y="58840"/>
                </a:lnTo>
                <a:lnTo>
                  <a:pt x="69690" y="58900"/>
                </a:lnTo>
                <a:lnTo>
                  <a:pt x="69600" y="59060"/>
                </a:lnTo>
                <a:lnTo>
                  <a:pt x="69540" y="59270"/>
                </a:lnTo>
                <a:lnTo>
                  <a:pt x="69410" y="59550"/>
                </a:lnTo>
                <a:lnTo>
                  <a:pt x="69400" y="59660"/>
                </a:lnTo>
                <a:lnTo>
                  <a:pt x="69400" y="59870"/>
                </a:lnTo>
                <a:lnTo>
                  <a:pt x="69370" y="60030"/>
                </a:lnTo>
                <a:lnTo>
                  <a:pt x="69300" y="60070"/>
                </a:lnTo>
                <a:lnTo>
                  <a:pt x="69220" y="60070"/>
                </a:lnTo>
                <a:lnTo>
                  <a:pt x="69180" y="60090"/>
                </a:lnTo>
                <a:lnTo>
                  <a:pt x="69150" y="61030"/>
                </a:lnTo>
                <a:lnTo>
                  <a:pt x="69210" y="61520"/>
                </a:lnTo>
                <a:lnTo>
                  <a:pt x="69460" y="61950"/>
                </a:lnTo>
                <a:lnTo>
                  <a:pt x="69400" y="62440"/>
                </a:lnTo>
                <a:lnTo>
                  <a:pt x="68980" y="63870"/>
                </a:lnTo>
                <a:lnTo>
                  <a:pt x="68930" y="64000"/>
                </a:lnTo>
                <a:lnTo>
                  <a:pt x="68830" y="63570"/>
                </a:lnTo>
                <a:lnTo>
                  <a:pt x="68590" y="62930"/>
                </a:lnTo>
                <a:lnTo>
                  <a:pt x="68540" y="62390"/>
                </a:lnTo>
                <a:lnTo>
                  <a:pt x="68540" y="61930"/>
                </a:lnTo>
                <a:lnTo>
                  <a:pt x="68190" y="61580"/>
                </a:lnTo>
                <a:lnTo>
                  <a:pt x="67820" y="61250"/>
                </a:lnTo>
                <a:lnTo>
                  <a:pt x="67810" y="60600"/>
                </a:lnTo>
                <a:lnTo>
                  <a:pt x="67930" y="59950"/>
                </a:lnTo>
                <a:close/>
                <a:moveTo>
                  <a:pt x="65510" y="70920"/>
                </a:moveTo>
                <a:lnTo>
                  <a:pt x="65820" y="70450"/>
                </a:lnTo>
                <a:lnTo>
                  <a:pt x="66010" y="69960"/>
                </a:lnTo>
                <a:lnTo>
                  <a:pt x="65740" y="69640"/>
                </a:lnTo>
                <a:lnTo>
                  <a:pt x="65420" y="69420"/>
                </a:lnTo>
                <a:lnTo>
                  <a:pt x="65390" y="69080"/>
                </a:lnTo>
                <a:lnTo>
                  <a:pt x="65440" y="68710"/>
                </a:lnTo>
                <a:lnTo>
                  <a:pt x="65230" y="68280"/>
                </a:lnTo>
                <a:lnTo>
                  <a:pt x="65000" y="67860"/>
                </a:lnTo>
                <a:lnTo>
                  <a:pt x="64320" y="67400"/>
                </a:lnTo>
                <a:lnTo>
                  <a:pt x="63630" y="66950"/>
                </a:lnTo>
                <a:lnTo>
                  <a:pt x="63450" y="66080"/>
                </a:lnTo>
                <a:lnTo>
                  <a:pt x="63880" y="65230"/>
                </a:lnTo>
                <a:lnTo>
                  <a:pt x="64380" y="65680"/>
                </a:lnTo>
                <a:lnTo>
                  <a:pt x="64930" y="66010"/>
                </a:lnTo>
                <a:lnTo>
                  <a:pt x="65530" y="65890"/>
                </a:lnTo>
                <a:lnTo>
                  <a:pt x="66080" y="65520"/>
                </a:lnTo>
                <a:lnTo>
                  <a:pt x="66580" y="65280"/>
                </a:lnTo>
                <a:lnTo>
                  <a:pt x="67040" y="65000"/>
                </a:lnTo>
                <a:lnTo>
                  <a:pt x="67240" y="64770"/>
                </a:lnTo>
                <a:lnTo>
                  <a:pt x="67480" y="64620"/>
                </a:lnTo>
                <a:lnTo>
                  <a:pt x="68090" y="64630"/>
                </a:lnTo>
                <a:lnTo>
                  <a:pt x="68580" y="64760"/>
                </a:lnTo>
                <a:lnTo>
                  <a:pt x="68140" y="65300"/>
                </a:lnTo>
                <a:lnTo>
                  <a:pt x="67580" y="65150"/>
                </a:lnTo>
                <a:lnTo>
                  <a:pt x="67590" y="65860"/>
                </a:lnTo>
                <a:lnTo>
                  <a:pt x="67630" y="66190"/>
                </a:lnTo>
                <a:lnTo>
                  <a:pt x="67700" y="66500"/>
                </a:lnTo>
                <a:lnTo>
                  <a:pt x="67820" y="66810"/>
                </a:lnTo>
                <a:lnTo>
                  <a:pt x="67500" y="67010"/>
                </a:lnTo>
                <a:lnTo>
                  <a:pt x="67500" y="67310"/>
                </a:lnTo>
                <a:lnTo>
                  <a:pt x="67500" y="67630"/>
                </a:lnTo>
                <a:lnTo>
                  <a:pt x="67540" y="67900"/>
                </a:lnTo>
                <a:lnTo>
                  <a:pt x="67620" y="68030"/>
                </a:lnTo>
                <a:lnTo>
                  <a:pt x="67820" y="67940"/>
                </a:lnTo>
                <a:lnTo>
                  <a:pt x="68070" y="67610"/>
                </a:lnTo>
                <a:lnTo>
                  <a:pt x="68150" y="70510"/>
                </a:lnTo>
                <a:lnTo>
                  <a:pt x="66900" y="70850"/>
                </a:lnTo>
                <a:lnTo>
                  <a:pt x="65510" y="70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