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Lachin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Lachi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1770" y="46570"/>
                </a:moveTo>
                <a:lnTo>
                  <a:pt x="22070" y="46340"/>
                </a:lnTo>
                <a:lnTo>
                  <a:pt x="22670" y="45910"/>
                </a:lnTo>
                <a:lnTo>
                  <a:pt x="23240" y="45390"/>
                </a:lnTo>
                <a:lnTo>
                  <a:pt x="23530" y="44720"/>
                </a:lnTo>
                <a:lnTo>
                  <a:pt x="23840" y="44230"/>
                </a:lnTo>
                <a:lnTo>
                  <a:pt x="24240" y="44560"/>
                </a:lnTo>
                <a:lnTo>
                  <a:pt x="24630" y="44990"/>
                </a:lnTo>
                <a:lnTo>
                  <a:pt x="25160" y="44930"/>
                </a:lnTo>
                <a:lnTo>
                  <a:pt x="25700" y="44760"/>
                </a:lnTo>
                <a:lnTo>
                  <a:pt x="26830" y="44600"/>
                </a:lnTo>
                <a:lnTo>
                  <a:pt x="27920" y="44220"/>
                </a:lnTo>
                <a:lnTo>
                  <a:pt x="28590" y="43930"/>
                </a:lnTo>
                <a:lnTo>
                  <a:pt x="29280" y="43820"/>
                </a:lnTo>
                <a:lnTo>
                  <a:pt x="29940" y="43580"/>
                </a:lnTo>
                <a:lnTo>
                  <a:pt x="30590" y="43290"/>
                </a:lnTo>
                <a:lnTo>
                  <a:pt x="30380" y="43900"/>
                </a:lnTo>
                <a:lnTo>
                  <a:pt x="30500" y="44420"/>
                </a:lnTo>
                <a:lnTo>
                  <a:pt x="30860" y="44660"/>
                </a:lnTo>
                <a:lnTo>
                  <a:pt x="31180" y="44960"/>
                </a:lnTo>
                <a:lnTo>
                  <a:pt x="31710" y="46080"/>
                </a:lnTo>
                <a:lnTo>
                  <a:pt x="31980" y="47350"/>
                </a:lnTo>
                <a:lnTo>
                  <a:pt x="32140" y="47980"/>
                </a:lnTo>
                <a:lnTo>
                  <a:pt x="32200" y="48380"/>
                </a:lnTo>
                <a:lnTo>
                  <a:pt x="32230" y="48610"/>
                </a:lnTo>
                <a:lnTo>
                  <a:pt x="32150" y="48780"/>
                </a:lnTo>
                <a:lnTo>
                  <a:pt x="31980" y="49130"/>
                </a:lnTo>
                <a:lnTo>
                  <a:pt x="31770" y="49680"/>
                </a:lnTo>
                <a:lnTo>
                  <a:pt x="31830" y="50220"/>
                </a:lnTo>
                <a:lnTo>
                  <a:pt x="32170" y="50350"/>
                </a:lnTo>
                <a:lnTo>
                  <a:pt x="32470" y="50500"/>
                </a:lnTo>
                <a:lnTo>
                  <a:pt x="32740" y="50740"/>
                </a:lnTo>
                <a:lnTo>
                  <a:pt x="33390" y="50660"/>
                </a:lnTo>
                <a:lnTo>
                  <a:pt x="33500" y="50470"/>
                </a:lnTo>
                <a:lnTo>
                  <a:pt x="33860" y="49860"/>
                </a:lnTo>
                <a:lnTo>
                  <a:pt x="33870" y="49850"/>
                </a:lnTo>
                <a:lnTo>
                  <a:pt x="34290" y="49710"/>
                </a:lnTo>
                <a:lnTo>
                  <a:pt x="34720" y="49750"/>
                </a:lnTo>
                <a:lnTo>
                  <a:pt x="34940" y="50190"/>
                </a:lnTo>
                <a:lnTo>
                  <a:pt x="34990" y="50570"/>
                </a:lnTo>
                <a:lnTo>
                  <a:pt x="35010" y="50760"/>
                </a:lnTo>
                <a:lnTo>
                  <a:pt x="34320" y="50880"/>
                </a:lnTo>
                <a:lnTo>
                  <a:pt x="34060" y="51170"/>
                </a:lnTo>
                <a:lnTo>
                  <a:pt x="33900" y="51350"/>
                </a:lnTo>
                <a:lnTo>
                  <a:pt x="34170" y="51640"/>
                </a:lnTo>
                <a:lnTo>
                  <a:pt x="34210" y="51860"/>
                </a:lnTo>
                <a:lnTo>
                  <a:pt x="34250" y="52100"/>
                </a:lnTo>
                <a:lnTo>
                  <a:pt x="34260" y="52160"/>
                </a:lnTo>
                <a:lnTo>
                  <a:pt x="33970" y="52590"/>
                </a:lnTo>
                <a:lnTo>
                  <a:pt x="33540" y="52880"/>
                </a:lnTo>
                <a:lnTo>
                  <a:pt x="32930" y="53310"/>
                </a:lnTo>
                <a:lnTo>
                  <a:pt x="32320" y="53780"/>
                </a:lnTo>
                <a:lnTo>
                  <a:pt x="31620" y="53700"/>
                </a:lnTo>
                <a:lnTo>
                  <a:pt x="31030" y="53320"/>
                </a:lnTo>
                <a:lnTo>
                  <a:pt x="31220" y="53230"/>
                </a:lnTo>
                <a:lnTo>
                  <a:pt x="31330" y="53080"/>
                </a:lnTo>
                <a:lnTo>
                  <a:pt x="31330" y="52890"/>
                </a:lnTo>
                <a:lnTo>
                  <a:pt x="31220" y="52680"/>
                </a:lnTo>
                <a:lnTo>
                  <a:pt x="31230" y="52340"/>
                </a:lnTo>
                <a:lnTo>
                  <a:pt x="31410" y="52180"/>
                </a:lnTo>
                <a:lnTo>
                  <a:pt x="31640" y="52040"/>
                </a:lnTo>
                <a:lnTo>
                  <a:pt x="31780" y="51780"/>
                </a:lnTo>
                <a:lnTo>
                  <a:pt x="31730" y="51450"/>
                </a:lnTo>
                <a:lnTo>
                  <a:pt x="31540" y="51190"/>
                </a:lnTo>
                <a:lnTo>
                  <a:pt x="31280" y="51020"/>
                </a:lnTo>
                <a:lnTo>
                  <a:pt x="31030" y="50960"/>
                </a:lnTo>
                <a:lnTo>
                  <a:pt x="30050" y="51060"/>
                </a:lnTo>
                <a:lnTo>
                  <a:pt x="29740" y="51010"/>
                </a:lnTo>
                <a:lnTo>
                  <a:pt x="29510" y="50840"/>
                </a:lnTo>
                <a:lnTo>
                  <a:pt x="29150" y="50340"/>
                </a:lnTo>
                <a:lnTo>
                  <a:pt x="28930" y="50160"/>
                </a:lnTo>
                <a:lnTo>
                  <a:pt x="28390" y="50120"/>
                </a:lnTo>
                <a:lnTo>
                  <a:pt x="27330" y="50670"/>
                </a:lnTo>
                <a:lnTo>
                  <a:pt x="26790" y="50780"/>
                </a:lnTo>
                <a:lnTo>
                  <a:pt x="26450" y="50670"/>
                </a:lnTo>
                <a:lnTo>
                  <a:pt x="26220" y="50450"/>
                </a:lnTo>
                <a:lnTo>
                  <a:pt x="25850" y="49760"/>
                </a:lnTo>
                <a:lnTo>
                  <a:pt x="25630" y="49480"/>
                </a:lnTo>
                <a:lnTo>
                  <a:pt x="25360" y="49330"/>
                </a:lnTo>
                <a:lnTo>
                  <a:pt x="24770" y="49160"/>
                </a:lnTo>
                <a:lnTo>
                  <a:pt x="24290" y="48770"/>
                </a:lnTo>
                <a:lnTo>
                  <a:pt x="23690" y="47550"/>
                </a:lnTo>
                <a:lnTo>
                  <a:pt x="23260" y="47130"/>
                </a:lnTo>
                <a:lnTo>
                  <a:pt x="22280" y="46840"/>
                </a:lnTo>
                <a:lnTo>
                  <a:pt x="217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