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Kəlbəcər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Kəlbəcər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21850" y="37120"/>
                </a:moveTo>
                <a:lnTo>
                  <a:pt x="21850" y="37110"/>
                </a:lnTo>
                <a:lnTo>
                  <a:pt x="21990" y="36380"/>
                </a:lnTo>
                <a:lnTo>
                  <a:pt x="22870" y="36040"/>
                </a:lnTo>
                <a:lnTo>
                  <a:pt x="23840" y="36220"/>
                </a:lnTo>
                <a:lnTo>
                  <a:pt x="24920" y="36300"/>
                </a:lnTo>
                <a:lnTo>
                  <a:pt x="26010" y="36190"/>
                </a:lnTo>
                <a:lnTo>
                  <a:pt x="27220" y="36640"/>
                </a:lnTo>
                <a:lnTo>
                  <a:pt x="28520" y="36830"/>
                </a:lnTo>
                <a:lnTo>
                  <a:pt x="29120" y="36930"/>
                </a:lnTo>
                <a:lnTo>
                  <a:pt x="29130" y="36930"/>
                </a:lnTo>
                <a:lnTo>
                  <a:pt x="30260" y="37100"/>
                </a:lnTo>
                <a:lnTo>
                  <a:pt x="31890" y="36080"/>
                </a:lnTo>
                <a:lnTo>
                  <a:pt x="31830" y="36440"/>
                </a:lnTo>
                <a:lnTo>
                  <a:pt x="31720" y="36780"/>
                </a:lnTo>
                <a:lnTo>
                  <a:pt x="31570" y="36900"/>
                </a:lnTo>
                <a:lnTo>
                  <a:pt x="31420" y="37040"/>
                </a:lnTo>
                <a:lnTo>
                  <a:pt x="31340" y="37780"/>
                </a:lnTo>
                <a:lnTo>
                  <a:pt x="31510" y="38510"/>
                </a:lnTo>
                <a:lnTo>
                  <a:pt x="31650" y="39180"/>
                </a:lnTo>
                <a:lnTo>
                  <a:pt x="31850" y="39740"/>
                </a:lnTo>
                <a:lnTo>
                  <a:pt x="32210" y="39620"/>
                </a:lnTo>
                <a:lnTo>
                  <a:pt x="32550" y="39350"/>
                </a:lnTo>
                <a:lnTo>
                  <a:pt x="33480" y="39440"/>
                </a:lnTo>
                <a:lnTo>
                  <a:pt x="34260" y="40180"/>
                </a:lnTo>
                <a:lnTo>
                  <a:pt x="34660" y="40500"/>
                </a:lnTo>
                <a:lnTo>
                  <a:pt x="34850" y="40910"/>
                </a:lnTo>
                <a:lnTo>
                  <a:pt x="34970" y="41170"/>
                </a:lnTo>
                <a:lnTo>
                  <a:pt x="35050" y="41360"/>
                </a:lnTo>
                <a:lnTo>
                  <a:pt x="35420" y="41780"/>
                </a:lnTo>
                <a:lnTo>
                  <a:pt x="34880" y="41820"/>
                </a:lnTo>
                <a:lnTo>
                  <a:pt x="34760" y="41890"/>
                </a:lnTo>
                <a:lnTo>
                  <a:pt x="34430" y="42080"/>
                </a:lnTo>
                <a:lnTo>
                  <a:pt x="33790" y="42190"/>
                </a:lnTo>
                <a:lnTo>
                  <a:pt x="33220" y="42490"/>
                </a:lnTo>
                <a:lnTo>
                  <a:pt x="32880" y="43000"/>
                </a:lnTo>
                <a:lnTo>
                  <a:pt x="32400" y="43280"/>
                </a:lnTo>
                <a:lnTo>
                  <a:pt x="31980" y="42980"/>
                </a:lnTo>
                <a:lnTo>
                  <a:pt x="31500" y="42740"/>
                </a:lnTo>
                <a:lnTo>
                  <a:pt x="31070" y="43010"/>
                </a:lnTo>
                <a:lnTo>
                  <a:pt x="30710" y="43230"/>
                </a:lnTo>
                <a:lnTo>
                  <a:pt x="30590" y="43290"/>
                </a:lnTo>
                <a:lnTo>
                  <a:pt x="29940" y="43580"/>
                </a:lnTo>
                <a:lnTo>
                  <a:pt x="29280" y="43820"/>
                </a:lnTo>
                <a:lnTo>
                  <a:pt x="28590" y="43930"/>
                </a:lnTo>
                <a:lnTo>
                  <a:pt x="27920" y="44220"/>
                </a:lnTo>
                <a:lnTo>
                  <a:pt x="26830" y="44600"/>
                </a:lnTo>
                <a:lnTo>
                  <a:pt x="25700" y="44760"/>
                </a:lnTo>
                <a:lnTo>
                  <a:pt x="25160" y="44930"/>
                </a:lnTo>
                <a:lnTo>
                  <a:pt x="24630" y="44990"/>
                </a:lnTo>
                <a:lnTo>
                  <a:pt x="24240" y="44560"/>
                </a:lnTo>
                <a:lnTo>
                  <a:pt x="23840" y="44230"/>
                </a:lnTo>
                <a:lnTo>
                  <a:pt x="23530" y="44720"/>
                </a:lnTo>
                <a:lnTo>
                  <a:pt x="23240" y="45390"/>
                </a:lnTo>
                <a:lnTo>
                  <a:pt x="22670" y="45910"/>
                </a:lnTo>
                <a:lnTo>
                  <a:pt x="22070" y="46340"/>
                </a:lnTo>
                <a:lnTo>
                  <a:pt x="21770" y="46570"/>
                </a:lnTo>
                <a:lnTo>
                  <a:pt x="21440" y="46400"/>
                </a:lnTo>
                <a:lnTo>
                  <a:pt x="20740" y="45700"/>
                </a:lnTo>
                <a:lnTo>
                  <a:pt x="20620" y="45460"/>
                </a:lnTo>
                <a:lnTo>
                  <a:pt x="19920" y="44030"/>
                </a:lnTo>
                <a:lnTo>
                  <a:pt x="19590" y="43650"/>
                </a:lnTo>
                <a:lnTo>
                  <a:pt x="19160" y="43440"/>
                </a:lnTo>
                <a:lnTo>
                  <a:pt x="17540" y="43270"/>
                </a:lnTo>
                <a:lnTo>
                  <a:pt x="17050" y="43050"/>
                </a:lnTo>
                <a:lnTo>
                  <a:pt x="17020" y="42770"/>
                </a:lnTo>
                <a:lnTo>
                  <a:pt x="17000" y="42570"/>
                </a:lnTo>
                <a:lnTo>
                  <a:pt x="17990" y="41930"/>
                </a:lnTo>
                <a:lnTo>
                  <a:pt x="20540" y="42350"/>
                </a:lnTo>
                <a:lnTo>
                  <a:pt x="21620" y="42250"/>
                </a:lnTo>
                <a:lnTo>
                  <a:pt x="21830" y="42070"/>
                </a:lnTo>
                <a:lnTo>
                  <a:pt x="21940" y="41860"/>
                </a:lnTo>
                <a:lnTo>
                  <a:pt x="22120" y="40920"/>
                </a:lnTo>
                <a:lnTo>
                  <a:pt x="22180" y="40770"/>
                </a:lnTo>
                <a:lnTo>
                  <a:pt x="22520" y="40470"/>
                </a:lnTo>
                <a:lnTo>
                  <a:pt x="22820" y="40070"/>
                </a:lnTo>
                <a:lnTo>
                  <a:pt x="23010" y="39570"/>
                </a:lnTo>
                <a:lnTo>
                  <a:pt x="23290" y="38260"/>
                </a:lnTo>
                <a:lnTo>
                  <a:pt x="23300" y="38140"/>
                </a:lnTo>
                <a:lnTo>
                  <a:pt x="23290" y="38020"/>
                </a:lnTo>
                <a:lnTo>
                  <a:pt x="23260" y="37900"/>
                </a:lnTo>
                <a:lnTo>
                  <a:pt x="22860" y="37370"/>
                </a:lnTo>
                <a:lnTo>
                  <a:pt x="22640" y="37160"/>
                </a:lnTo>
                <a:lnTo>
                  <a:pt x="22410" y="37040"/>
                </a:lnTo>
                <a:lnTo>
                  <a:pt x="22070" y="37060"/>
                </a:lnTo>
                <a:lnTo>
                  <a:pt x="21850" y="37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