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Kürdəmir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Kürdəmi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9590" y="41640"/>
                </a:moveTo>
                <a:lnTo>
                  <a:pt x="59510" y="41520"/>
                </a:lnTo>
                <a:lnTo>
                  <a:pt x="59390" y="41430"/>
                </a:lnTo>
                <a:lnTo>
                  <a:pt x="59250" y="41440"/>
                </a:lnTo>
                <a:lnTo>
                  <a:pt x="59150" y="41480"/>
                </a:lnTo>
                <a:lnTo>
                  <a:pt x="59070" y="41540"/>
                </a:lnTo>
                <a:lnTo>
                  <a:pt x="59010" y="41560"/>
                </a:lnTo>
                <a:lnTo>
                  <a:pt x="58820" y="41770"/>
                </a:lnTo>
                <a:lnTo>
                  <a:pt x="58700" y="41820"/>
                </a:lnTo>
                <a:lnTo>
                  <a:pt x="58590" y="41490"/>
                </a:lnTo>
                <a:lnTo>
                  <a:pt x="58480" y="41340"/>
                </a:lnTo>
                <a:lnTo>
                  <a:pt x="58340" y="41220"/>
                </a:lnTo>
                <a:lnTo>
                  <a:pt x="58220" y="41160"/>
                </a:lnTo>
                <a:lnTo>
                  <a:pt x="57950" y="41120"/>
                </a:lnTo>
                <a:lnTo>
                  <a:pt x="57660" y="41180"/>
                </a:lnTo>
                <a:lnTo>
                  <a:pt x="57160" y="41430"/>
                </a:lnTo>
                <a:lnTo>
                  <a:pt x="57180" y="41160"/>
                </a:lnTo>
                <a:lnTo>
                  <a:pt x="57110" y="41080"/>
                </a:lnTo>
                <a:lnTo>
                  <a:pt x="56980" y="41070"/>
                </a:lnTo>
                <a:lnTo>
                  <a:pt x="56840" y="41010"/>
                </a:lnTo>
                <a:lnTo>
                  <a:pt x="56000" y="40490"/>
                </a:lnTo>
                <a:lnTo>
                  <a:pt x="55880" y="40250"/>
                </a:lnTo>
                <a:lnTo>
                  <a:pt x="55790" y="39680"/>
                </a:lnTo>
                <a:lnTo>
                  <a:pt x="55550" y="39700"/>
                </a:lnTo>
                <a:lnTo>
                  <a:pt x="55240" y="39970"/>
                </a:lnTo>
                <a:lnTo>
                  <a:pt x="54920" y="40170"/>
                </a:lnTo>
                <a:lnTo>
                  <a:pt x="54760" y="40110"/>
                </a:lnTo>
                <a:lnTo>
                  <a:pt x="54580" y="39960"/>
                </a:lnTo>
                <a:lnTo>
                  <a:pt x="54390" y="39870"/>
                </a:lnTo>
                <a:lnTo>
                  <a:pt x="54230" y="39960"/>
                </a:lnTo>
                <a:lnTo>
                  <a:pt x="54170" y="40130"/>
                </a:lnTo>
                <a:lnTo>
                  <a:pt x="54160" y="40360"/>
                </a:lnTo>
                <a:lnTo>
                  <a:pt x="54180" y="40800"/>
                </a:lnTo>
                <a:lnTo>
                  <a:pt x="54090" y="40900"/>
                </a:lnTo>
                <a:lnTo>
                  <a:pt x="53910" y="40860"/>
                </a:lnTo>
                <a:lnTo>
                  <a:pt x="53650" y="40730"/>
                </a:lnTo>
                <a:lnTo>
                  <a:pt x="53580" y="40710"/>
                </a:lnTo>
                <a:lnTo>
                  <a:pt x="53420" y="40610"/>
                </a:lnTo>
                <a:lnTo>
                  <a:pt x="53330" y="40600"/>
                </a:lnTo>
                <a:lnTo>
                  <a:pt x="53240" y="40650"/>
                </a:lnTo>
                <a:lnTo>
                  <a:pt x="53100" y="40830"/>
                </a:lnTo>
                <a:lnTo>
                  <a:pt x="53000" y="40870"/>
                </a:lnTo>
                <a:lnTo>
                  <a:pt x="52900" y="40800"/>
                </a:lnTo>
                <a:lnTo>
                  <a:pt x="52650" y="40520"/>
                </a:lnTo>
                <a:lnTo>
                  <a:pt x="52530" y="40450"/>
                </a:lnTo>
                <a:lnTo>
                  <a:pt x="52370" y="40410"/>
                </a:lnTo>
                <a:lnTo>
                  <a:pt x="52350" y="40400"/>
                </a:lnTo>
                <a:lnTo>
                  <a:pt x="52730" y="40120"/>
                </a:lnTo>
                <a:lnTo>
                  <a:pt x="53190" y="39900"/>
                </a:lnTo>
                <a:lnTo>
                  <a:pt x="53540" y="39510"/>
                </a:lnTo>
                <a:lnTo>
                  <a:pt x="53790" y="39050"/>
                </a:lnTo>
                <a:lnTo>
                  <a:pt x="53620" y="37590"/>
                </a:lnTo>
                <a:lnTo>
                  <a:pt x="53640" y="36080"/>
                </a:lnTo>
                <a:lnTo>
                  <a:pt x="54030" y="35660"/>
                </a:lnTo>
                <a:lnTo>
                  <a:pt x="54330" y="35110"/>
                </a:lnTo>
                <a:lnTo>
                  <a:pt x="54460" y="34300"/>
                </a:lnTo>
                <a:lnTo>
                  <a:pt x="54540" y="33460"/>
                </a:lnTo>
                <a:lnTo>
                  <a:pt x="55200" y="33090"/>
                </a:lnTo>
                <a:lnTo>
                  <a:pt x="55080" y="32000"/>
                </a:lnTo>
                <a:lnTo>
                  <a:pt x="55720" y="31850"/>
                </a:lnTo>
                <a:lnTo>
                  <a:pt x="56340" y="31610"/>
                </a:lnTo>
                <a:lnTo>
                  <a:pt x="56030" y="32450"/>
                </a:lnTo>
                <a:lnTo>
                  <a:pt x="55900" y="33320"/>
                </a:lnTo>
                <a:lnTo>
                  <a:pt x="56320" y="33720"/>
                </a:lnTo>
                <a:lnTo>
                  <a:pt x="56870" y="33620"/>
                </a:lnTo>
                <a:lnTo>
                  <a:pt x="57130" y="33870"/>
                </a:lnTo>
                <a:lnTo>
                  <a:pt x="57470" y="34200"/>
                </a:lnTo>
                <a:lnTo>
                  <a:pt x="57900" y="33840"/>
                </a:lnTo>
                <a:lnTo>
                  <a:pt x="58360" y="33450"/>
                </a:lnTo>
                <a:lnTo>
                  <a:pt x="59050" y="33400"/>
                </a:lnTo>
                <a:lnTo>
                  <a:pt x="59660" y="33700"/>
                </a:lnTo>
                <a:lnTo>
                  <a:pt x="59700" y="34510"/>
                </a:lnTo>
                <a:lnTo>
                  <a:pt x="59720" y="35270"/>
                </a:lnTo>
                <a:lnTo>
                  <a:pt x="60180" y="35430"/>
                </a:lnTo>
                <a:lnTo>
                  <a:pt x="60620" y="35660"/>
                </a:lnTo>
                <a:lnTo>
                  <a:pt x="60960" y="36340"/>
                </a:lnTo>
                <a:lnTo>
                  <a:pt x="61500" y="36790"/>
                </a:lnTo>
                <a:lnTo>
                  <a:pt x="61780" y="37300"/>
                </a:lnTo>
                <a:lnTo>
                  <a:pt x="61860" y="38000"/>
                </a:lnTo>
                <a:lnTo>
                  <a:pt x="61900" y="38800"/>
                </a:lnTo>
                <a:lnTo>
                  <a:pt x="61770" y="39650"/>
                </a:lnTo>
                <a:lnTo>
                  <a:pt x="61260" y="39930"/>
                </a:lnTo>
                <a:lnTo>
                  <a:pt x="60850" y="40340"/>
                </a:lnTo>
                <a:lnTo>
                  <a:pt x="60350" y="40640"/>
                </a:lnTo>
                <a:lnTo>
                  <a:pt x="59950" y="41030"/>
                </a:lnTo>
                <a:lnTo>
                  <a:pt x="59820" y="41300"/>
                </a:lnTo>
                <a:lnTo>
                  <a:pt x="59590" y="4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