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Kangarli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Kangarl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0660" y="51230"/>
                </a:moveTo>
                <a:lnTo>
                  <a:pt x="11230" y="51090"/>
                </a:lnTo>
                <a:lnTo>
                  <a:pt x="11670" y="50680"/>
                </a:lnTo>
                <a:lnTo>
                  <a:pt x="12090" y="50540"/>
                </a:lnTo>
                <a:lnTo>
                  <a:pt x="12180" y="50680"/>
                </a:lnTo>
                <a:lnTo>
                  <a:pt x="12060" y="50810"/>
                </a:lnTo>
                <a:lnTo>
                  <a:pt x="11700" y="51360"/>
                </a:lnTo>
                <a:lnTo>
                  <a:pt x="11510" y="51970"/>
                </a:lnTo>
                <a:lnTo>
                  <a:pt x="11350" y="52590"/>
                </a:lnTo>
                <a:lnTo>
                  <a:pt x="11240" y="53130"/>
                </a:lnTo>
                <a:lnTo>
                  <a:pt x="11330" y="53660"/>
                </a:lnTo>
                <a:lnTo>
                  <a:pt x="11560" y="54190"/>
                </a:lnTo>
                <a:lnTo>
                  <a:pt x="11680" y="54750"/>
                </a:lnTo>
                <a:lnTo>
                  <a:pt x="11580" y="54950"/>
                </a:lnTo>
                <a:lnTo>
                  <a:pt x="11500" y="55180"/>
                </a:lnTo>
                <a:lnTo>
                  <a:pt x="11600" y="55410"/>
                </a:lnTo>
                <a:lnTo>
                  <a:pt x="11710" y="55660"/>
                </a:lnTo>
                <a:lnTo>
                  <a:pt x="11650" y="56110"/>
                </a:lnTo>
                <a:lnTo>
                  <a:pt x="11330" y="56320"/>
                </a:lnTo>
                <a:lnTo>
                  <a:pt x="10930" y="56510"/>
                </a:lnTo>
                <a:lnTo>
                  <a:pt x="10520" y="56630"/>
                </a:lnTo>
                <a:lnTo>
                  <a:pt x="10180" y="56530"/>
                </a:lnTo>
                <a:lnTo>
                  <a:pt x="9830" y="56380"/>
                </a:lnTo>
                <a:lnTo>
                  <a:pt x="9820" y="56380"/>
                </a:lnTo>
                <a:lnTo>
                  <a:pt x="9540" y="55750"/>
                </a:lnTo>
                <a:lnTo>
                  <a:pt x="9410" y="55550"/>
                </a:lnTo>
                <a:lnTo>
                  <a:pt x="9270" y="55470"/>
                </a:lnTo>
                <a:lnTo>
                  <a:pt x="9110" y="55280"/>
                </a:lnTo>
                <a:lnTo>
                  <a:pt x="8990" y="55070"/>
                </a:lnTo>
                <a:lnTo>
                  <a:pt x="8940" y="54930"/>
                </a:lnTo>
                <a:lnTo>
                  <a:pt x="8850" y="54830"/>
                </a:lnTo>
                <a:lnTo>
                  <a:pt x="8840" y="54820"/>
                </a:lnTo>
                <a:lnTo>
                  <a:pt x="9530" y="54320"/>
                </a:lnTo>
                <a:lnTo>
                  <a:pt x="10040" y="53500"/>
                </a:lnTo>
                <a:lnTo>
                  <a:pt x="10320" y="52310"/>
                </a:lnTo>
                <a:lnTo>
                  <a:pt x="10660" y="5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