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Hajigabul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Hajigabul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74730" y="43400"/>
                </a:moveTo>
                <a:lnTo>
                  <a:pt x="75010" y="43950"/>
                </a:lnTo>
                <a:lnTo>
                  <a:pt x="75210" y="44590"/>
                </a:lnTo>
                <a:lnTo>
                  <a:pt x="75440" y="44900"/>
                </a:lnTo>
                <a:lnTo>
                  <a:pt x="75660" y="45220"/>
                </a:lnTo>
                <a:lnTo>
                  <a:pt x="75720" y="45730"/>
                </a:lnTo>
                <a:lnTo>
                  <a:pt x="75740" y="46250"/>
                </a:lnTo>
                <a:lnTo>
                  <a:pt x="75270" y="45880"/>
                </a:lnTo>
                <a:lnTo>
                  <a:pt x="74820" y="45500"/>
                </a:lnTo>
                <a:lnTo>
                  <a:pt x="74590" y="45170"/>
                </a:lnTo>
                <a:lnTo>
                  <a:pt x="74310" y="44950"/>
                </a:lnTo>
                <a:lnTo>
                  <a:pt x="73930" y="45040"/>
                </a:lnTo>
                <a:lnTo>
                  <a:pt x="73520" y="45150"/>
                </a:lnTo>
                <a:lnTo>
                  <a:pt x="73270" y="45090"/>
                </a:lnTo>
                <a:lnTo>
                  <a:pt x="73000" y="45040"/>
                </a:lnTo>
                <a:lnTo>
                  <a:pt x="72210" y="44970"/>
                </a:lnTo>
                <a:lnTo>
                  <a:pt x="71420" y="44840"/>
                </a:lnTo>
                <a:lnTo>
                  <a:pt x="70800" y="44510"/>
                </a:lnTo>
                <a:lnTo>
                  <a:pt x="70210" y="44100"/>
                </a:lnTo>
                <a:lnTo>
                  <a:pt x="69650" y="44130"/>
                </a:lnTo>
                <a:lnTo>
                  <a:pt x="69130" y="44190"/>
                </a:lnTo>
                <a:lnTo>
                  <a:pt x="69370" y="43940"/>
                </a:lnTo>
                <a:lnTo>
                  <a:pt x="69570" y="43690"/>
                </a:lnTo>
                <a:lnTo>
                  <a:pt x="69580" y="43310"/>
                </a:lnTo>
                <a:lnTo>
                  <a:pt x="69600" y="43090"/>
                </a:lnTo>
                <a:lnTo>
                  <a:pt x="69530" y="42920"/>
                </a:lnTo>
                <a:lnTo>
                  <a:pt x="69380" y="42830"/>
                </a:lnTo>
                <a:lnTo>
                  <a:pt x="69200" y="42860"/>
                </a:lnTo>
                <a:lnTo>
                  <a:pt x="68790" y="42840"/>
                </a:lnTo>
                <a:lnTo>
                  <a:pt x="68450" y="42750"/>
                </a:lnTo>
                <a:lnTo>
                  <a:pt x="68230" y="42820"/>
                </a:lnTo>
                <a:lnTo>
                  <a:pt x="67700" y="42390"/>
                </a:lnTo>
                <a:lnTo>
                  <a:pt x="67390" y="42290"/>
                </a:lnTo>
                <a:lnTo>
                  <a:pt x="66500" y="42140"/>
                </a:lnTo>
                <a:lnTo>
                  <a:pt x="66320" y="42050"/>
                </a:lnTo>
                <a:lnTo>
                  <a:pt x="66200" y="41770"/>
                </a:lnTo>
                <a:lnTo>
                  <a:pt x="65910" y="41670"/>
                </a:lnTo>
                <a:lnTo>
                  <a:pt x="65560" y="41610"/>
                </a:lnTo>
                <a:lnTo>
                  <a:pt x="65160" y="41390"/>
                </a:lnTo>
                <a:lnTo>
                  <a:pt x="65090" y="41410"/>
                </a:lnTo>
                <a:lnTo>
                  <a:pt x="65050" y="41390"/>
                </a:lnTo>
                <a:lnTo>
                  <a:pt x="65040" y="41220"/>
                </a:lnTo>
                <a:lnTo>
                  <a:pt x="65040" y="41010"/>
                </a:lnTo>
                <a:lnTo>
                  <a:pt x="65030" y="40910"/>
                </a:lnTo>
                <a:lnTo>
                  <a:pt x="64990" y="40870"/>
                </a:lnTo>
                <a:lnTo>
                  <a:pt x="64930" y="40500"/>
                </a:lnTo>
                <a:lnTo>
                  <a:pt x="64960" y="40240"/>
                </a:lnTo>
                <a:lnTo>
                  <a:pt x="64620" y="40050"/>
                </a:lnTo>
                <a:lnTo>
                  <a:pt x="63220" y="39670"/>
                </a:lnTo>
                <a:lnTo>
                  <a:pt x="61770" y="39650"/>
                </a:lnTo>
                <a:lnTo>
                  <a:pt x="61900" y="38800"/>
                </a:lnTo>
                <a:lnTo>
                  <a:pt x="61860" y="38000"/>
                </a:lnTo>
                <a:lnTo>
                  <a:pt x="61780" y="37300"/>
                </a:lnTo>
                <a:lnTo>
                  <a:pt x="61500" y="36790"/>
                </a:lnTo>
                <a:lnTo>
                  <a:pt x="61700" y="36170"/>
                </a:lnTo>
                <a:lnTo>
                  <a:pt x="62020" y="35710"/>
                </a:lnTo>
                <a:lnTo>
                  <a:pt x="62640" y="35860"/>
                </a:lnTo>
                <a:lnTo>
                  <a:pt x="63260" y="36040"/>
                </a:lnTo>
                <a:lnTo>
                  <a:pt x="63900" y="36420"/>
                </a:lnTo>
                <a:lnTo>
                  <a:pt x="64560" y="36740"/>
                </a:lnTo>
                <a:lnTo>
                  <a:pt x="65100" y="37000"/>
                </a:lnTo>
                <a:lnTo>
                  <a:pt x="65610" y="36740"/>
                </a:lnTo>
                <a:lnTo>
                  <a:pt x="66060" y="36230"/>
                </a:lnTo>
                <a:lnTo>
                  <a:pt x="66260" y="35440"/>
                </a:lnTo>
                <a:lnTo>
                  <a:pt x="67020" y="35850"/>
                </a:lnTo>
                <a:lnTo>
                  <a:pt x="67870" y="35770"/>
                </a:lnTo>
                <a:lnTo>
                  <a:pt x="68020" y="36520"/>
                </a:lnTo>
                <a:lnTo>
                  <a:pt x="68440" y="36980"/>
                </a:lnTo>
                <a:lnTo>
                  <a:pt x="68930" y="37440"/>
                </a:lnTo>
                <a:lnTo>
                  <a:pt x="69370" y="37940"/>
                </a:lnTo>
                <a:lnTo>
                  <a:pt x="69810" y="38600"/>
                </a:lnTo>
                <a:lnTo>
                  <a:pt x="70260" y="39200"/>
                </a:lnTo>
                <a:lnTo>
                  <a:pt x="70800" y="39360"/>
                </a:lnTo>
                <a:lnTo>
                  <a:pt x="71370" y="39410"/>
                </a:lnTo>
                <a:lnTo>
                  <a:pt x="72110" y="39390"/>
                </a:lnTo>
                <a:lnTo>
                  <a:pt x="72820" y="39510"/>
                </a:lnTo>
                <a:lnTo>
                  <a:pt x="73200" y="40020"/>
                </a:lnTo>
                <a:lnTo>
                  <a:pt x="73330" y="40700"/>
                </a:lnTo>
                <a:lnTo>
                  <a:pt x="73640" y="41310"/>
                </a:lnTo>
                <a:lnTo>
                  <a:pt x="73970" y="41880"/>
                </a:lnTo>
                <a:lnTo>
                  <a:pt x="74000" y="42280"/>
                </a:lnTo>
                <a:lnTo>
                  <a:pt x="74140" y="42620"/>
                </a:lnTo>
                <a:lnTo>
                  <a:pt x="74450" y="42990"/>
                </a:lnTo>
                <a:lnTo>
                  <a:pt x="74730" y="43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