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Gəncə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Gəncə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28880" y="27670"/>
                </a:moveTo>
                <a:lnTo>
                  <a:pt x="29670" y="27690"/>
                </a:lnTo>
                <a:lnTo>
                  <a:pt x="29980" y="28470"/>
                </a:lnTo>
                <a:lnTo>
                  <a:pt x="29540" y="29210"/>
                </a:lnTo>
                <a:lnTo>
                  <a:pt x="28960" y="29760"/>
                </a:lnTo>
                <a:lnTo>
                  <a:pt x="28360" y="29680"/>
                </a:lnTo>
                <a:lnTo>
                  <a:pt x="28220" y="29050"/>
                </a:lnTo>
                <a:lnTo>
                  <a:pt x="28340" y="28720"/>
                </a:lnTo>
                <a:lnTo>
                  <a:pt x="28450" y="28400"/>
                </a:lnTo>
                <a:lnTo>
                  <a:pt x="28630" y="28160"/>
                </a:lnTo>
                <a:lnTo>
                  <a:pt x="28780" y="27910"/>
                </a:lnTo>
                <a:lnTo>
                  <a:pt x="28880" y="27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