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Gədəbəy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Gədəbəy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5480" y="27190"/>
                </a:moveTo>
                <a:lnTo>
                  <a:pt x="15580" y="27410"/>
                </a:lnTo>
                <a:lnTo>
                  <a:pt x="15660" y="28080"/>
                </a:lnTo>
                <a:lnTo>
                  <a:pt x="16120" y="28380"/>
                </a:lnTo>
                <a:lnTo>
                  <a:pt x="16700" y="28400"/>
                </a:lnTo>
                <a:lnTo>
                  <a:pt x="17180" y="28600"/>
                </a:lnTo>
                <a:lnTo>
                  <a:pt x="17500" y="29040"/>
                </a:lnTo>
                <a:lnTo>
                  <a:pt x="17460" y="29600"/>
                </a:lnTo>
                <a:lnTo>
                  <a:pt x="17820" y="29840"/>
                </a:lnTo>
                <a:lnTo>
                  <a:pt x="18190" y="30140"/>
                </a:lnTo>
                <a:lnTo>
                  <a:pt x="18580" y="30330"/>
                </a:lnTo>
                <a:lnTo>
                  <a:pt x="18950" y="29920"/>
                </a:lnTo>
                <a:lnTo>
                  <a:pt x="19070" y="29300"/>
                </a:lnTo>
                <a:lnTo>
                  <a:pt x="19150" y="28340"/>
                </a:lnTo>
                <a:lnTo>
                  <a:pt x="19140" y="27450"/>
                </a:lnTo>
                <a:lnTo>
                  <a:pt x="19080" y="26540"/>
                </a:lnTo>
                <a:lnTo>
                  <a:pt x="19280" y="25650"/>
                </a:lnTo>
                <a:lnTo>
                  <a:pt x="19560" y="26030"/>
                </a:lnTo>
                <a:lnTo>
                  <a:pt x="19850" y="26370"/>
                </a:lnTo>
                <a:lnTo>
                  <a:pt x="20040" y="26710"/>
                </a:lnTo>
                <a:lnTo>
                  <a:pt x="20140" y="27130"/>
                </a:lnTo>
                <a:lnTo>
                  <a:pt x="20630" y="27950"/>
                </a:lnTo>
                <a:lnTo>
                  <a:pt x="21290" y="28490"/>
                </a:lnTo>
                <a:lnTo>
                  <a:pt x="21870" y="29060"/>
                </a:lnTo>
                <a:lnTo>
                  <a:pt x="22230" y="29690"/>
                </a:lnTo>
                <a:lnTo>
                  <a:pt x="22170" y="30140"/>
                </a:lnTo>
                <a:lnTo>
                  <a:pt x="22210" y="30630"/>
                </a:lnTo>
                <a:lnTo>
                  <a:pt x="22110" y="30870"/>
                </a:lnTo>
                <a:lnTo>
                  <a:pt x="22210" y="31100"/>
                </a:lnTo>
                <a:lnTo>
                  <a:pt x="21110" y="31780"/>
                </a:lnTo>
                <a:lnTo>
                  <a:pt x="20830" y="33090"/>
                </a:lnTo>
                <a:lnTo>
                  <a:pt x="21020" y="33440"/>
                </a:lnTo>
                <a:lnTo>
                  <a:pt x="21220" y="33780"/>
                </a:lnTo>
                <a:lnTo>
                  <a:pt x="21360" y="34190"/>
                </a:lnTo>
                <a:lnTo>
                  <a:pt x="21190" y="34590"/>
                </a:lnTo>
                <a:lnTo>
                  <a:pt x="21180" y="35090"/>
                </a:lnTo>
                <a:lnTo>
                  <a:pt x="21070" y="35510"/>
                </a:lnTo>
                <a:lnTo>
                  <a:pt x="20920" y="35740"/>
                </a:lnTo>
                <a:lnTo>
                  <a:pt x="20910" y="36040"/>
                </a:lnTo>
                <a:lnTo>
                  <a:pt x="20780" y="36410"/>
                </a:lnTo>
                <a:lnTo>
                  <a:pt x="20760" y="36390"/>
                </a:lnTo>
                <a:lnTo>
                  <a:pt x="17140" y="34330"/>
                </a:lnTo>
                <a:lnTo>
                  <a:pt x="16220" y="33470"/>
                </a:lnTo>
                <a:lnTo>
                  <a:pt x="15720" y="32400"/>
                </a:lnTo>
                <a:lnTo>
                  <a:pt x="15590" y="32160"/>
                </a:lnTo>
                <a:lnTo>
                  <a:pt x="15270" y="31950"/>
                </a:lnTo>
                <a:lnTo>
                  <a:pt x="15120" y="31780"/>
                </a:lnTo>
                <a:lnTo>
                  <a:pt x="15050" y="31560"/>
                </a:lnTo>
                <a:lnTo>
                  <a:pt x="15020" y="31110"/>
                </a:lnTo>
                <a:lnTo>
                  <a:pt x="14960" y="30910"/>
                </a:lnTo>
                <a:lnTo>
                  <a:pt x="14690" y="30570"/>
                </a:lnTo>
                <a:lnTo>
                  <a:pt x="14370" y="30320"/>
                </a:lnTo>
                <a:lnTo>
                  <a:pt x="14070" y="30030"/>
                </a:lnTo>
                <a:lnTo>
                  <a:pt x="13850" y="29550"/>
                </a:lnTo>
                <a:lnTo>
                  <a:pt x="13850" y="29170"/>
                </a:lnTo>
                <a:lnTo>
                  <a:pt x="13850" y="28680"/>
                </a:lnTo>
                <a:lnTo>
                  <a:pt x="14240" y="27990"/>
                </a:lnTo>
                <a:lnTo>
                  <a:pt x="14850" y="27490"/>
                </a:lnTo>
                <a:lnTo>
                  <a:pt x="15480" y="27190"/>
                </a:lnTo>
                <a:close/>
                <a:moveTo>
                  <a:pt x="16030" y="30180"/>
                </a:moveTo>
                <a:lnTo>
                  <a:pt x="16550" y="29780"/>
                </a:lnTo>
                <a:lnTo>
                  <a:pt x="16760" y="29250"/>
                </a:lnTo>
                <a:lnTo>
                  <a:pt x="16360" y="29020"/>
                </a:lnTo>
                <a:lnTo>
                  <a:pt x="16130" y="28990"/>
                </a:lnTo>
                <a:lnTo>
                  <a:pt x="15900" y="28990"/>
                </a:lnTo>
                <a:lnTo>
                  <a:pt x="15690" y="29050"/>
                </a:lnTo>
                <a:lnTo>
                  <a:pt x="15490" y="29190"/>
                </a:lnTo>
                <a:lnTo>
                  <a:pt x="15400" y="29400"/>
                </a:lnTo>
                <a:lnTo>
                  <a:pt x="15370" y="29610"/>
                </a:lnTo>
                <a:lnTo>
                  <a:pt x="15400" y="29820"/>
                </a:lnTo>
                <a:lnTo>
                  <a:pt x="15490" y="30020"/>
                </a:lnTo>
                <a:lnTo>
                  <a:pt x="16030" y="30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