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Göyçay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Göyça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8270" y="29410"/>
                </a:moveTo>
                <a:lnTo>
                  <a:pt x="48840" y="29090"/>
                </a:lnTo>
                <a:lnTo>
                  <a:pt x="49440" y="28950"/>
                </a:lnTo>
                <a:lnTo>
                  <a:pt x="49990" y="28930"/>
                </a:lnTo>
                <a:lnTo>
                  <a:pt x="50500" y="28690"/>
                </a:lnTo>
                <a:lnTo>
                  <a:pt x="51040" y="28840"/>
                </a:lnTo>
                <a:lnTo>
                  <a:pt x="51570" y="29020"/>
                </a:lnTo>
                <a:lnTo>
                  <a:pt x="51960" y="29150"/>
                </a:lnTo>
                <a:lnTo>
                  <a:pt x="52350" y="29120"/>
                </a:lnTo>
                <a:lnTo>
                  <a:pt x="53130" y="29210"/>
                </a:lnTo>
                <a:lnTo>
                  <a:pt x="53920" y="29470"/>
                </a:lnTo>
                <a:lnTo>
                  <a:pt x="54750" y="29690"/>
                </a:lnTo>
                <a:lnTo>
                  <a:pt x="55400" y="30240"/>
                </a:lnTo>
                <a:lnTo>
                  <a:pt x="55020" y="31180"/>
                </a:lnTo>
                <a:lnTo>
                  <a:pt x="55080" y="32000"/>
                </a:lnTo>
                <a:lnTo>
                  <a:pt x="55200" y="33090"/>
                </a:lnTo>
                <a:lnTo>
                  <a:pt x="54540" y="33460"/>
                </a:lnTo>
                <a:lnTo>
                  <a:pt x="54140" y="33290"/>
                </a:lnTo>
                <a:lnTo>
                  <a:pt x="53740" y="33340"/>
                </a:lnTo>
                <a:lnTo>
                  <a:pt x="53130" y="33260"/>
                </a:lnTo>
                <a:lnTo>
                  <a:pt x="52560" y="32990"/>
                </a:lnTo>
                <a:lnTo>
                  <a:pt x="52030" y="32720"/>
                </a:lnTo>
                <a:lnTo>
                  <a:pt x="51510" y="32450"/>
                </a:lnTo>
                <a:lnTo>
                  <a:pt x="51190" y="32420"/>
                </a:lnTo>
                <a:lnTo>
                  <a:pt x="50930" y="32640"/>
                </a:lnTo>
                <a:lnTo>
                  <a:pt x="50620" y="32800"/>
                </a:lnTo>
                <a:lnTo>
                  <a:pt x="50250" y="32640"/>
                </a:lnTo>
                <a:lnTo>
                  <a:pt x="49870" y="32330"/>
                </a:lnTo>
                <a:lnTo>
                  <a:pt x="49460" y="32100"/>
                </a:lnTo>
                <a:lnTo>
                  <a:pt x="49130" y="32210"/>
                </a:lnTo>
                <a:lnTo>
                  <a:pt x="48820" y="32320"/>
                </a:lnTo>
                <a:lnTo>
                  <a:pt x="48490" y="32060"/>
                </a:lnTo>
                <a:lnTo>
                  <a:pt x="48230" y="31750"/>
                </a:lnTo>
                <a:lnTo>
                  <a:pt x="48290" y="31070"/>
                </a:lnTo>
                <a:lnTo>
                  <a:pt x="48480" y="30450"/>
                </a:lnTo>
                <a:lnTo>
                  <a:pt x="48670" y="30250"/>
                </a:lnTo>
                <a:lnTo>
                  <a:pt x="48730" y="30020"/>
                </a:lnTo>
                <a:lnTo>
                  <a:pt x="48520" y="29720"/>
                </a:lnTo>
                <a:lnTo>
                  <a:pt x="48270" y="2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