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Goranboy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Goranbo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1890" y="36080"/>
                </a:moveTo>
                <a:lnTo>
                  <a:pt x="30260" y="37100"/>
                </a:lnTo>
                <a:lnTo>
                  <a:pt x="29130" y="36930"/>
                </a:lnTo>
                <a:lnTo>
                  <a:pt x="29120" y="36930"/>
                </a:lnTo>
                <a:lnTo>
                  <a:pt x="28520" y="36830"/>
                </a:lnTo>
                <a:lnTo>
                  <a:pt x="28540" y="35420"/>
                </a:lnTo>
                <a:lnTo>
                  <a:pt x="29000" y="34260"/>
                </a:lnTo>
                <a:lnTo>
                  <a:pt x="29360" y="33820"/>
                </a:lnTo>
                <a:lnTo>
                  <a:pt x="29660" y="33330"/>
                </a:lnTo>
                <a:lnTo>
                  <a:pt x="30170" y="32720"/>
                </a:lnTo>
                <a:lnTo>
                  <a:pt x="30730" y="32190"/>
                </a:lnTo>
                <a:lnTo>
                  <a:pt x="31090" y="31800"/>
                </a:lnTo>
                <a:lnTo>
                  <a:pt x="31430" y="31380"/>
                </a:lnTo>
                <a:lnTo>
                  <a:pt x="31520" y="31020"/>
                </a:lnTo>
                <a:lnTo>
                  <a:pt x="31290" y="30750"/>
                </a:lnTo>
                <a:lnTo>
                  <a:pt x="31320" y="29530"/>
                </a:lnTo>
                <a:lnTo>
                  <a:pt x="30900" y="28550"/>
                </a:lnTo>
                <a:lnTo>
                  <a:pt x="31170" y="27600"/>
                </a:lnTo>
                <a:lnTo>
                  <a:pt x="31790" y="27020"/>
                </a:lnTo>
                <a:lnTo>
                  <a:pt x="32070" y="26730"/>
                </a:lnTo>
                <a:lnTo>
                  <a:pt x="31990" y="26310"/>
                </a:lnTo>
                <a:lnTo>
                  <a:pt x="32130" y="26020"/>
                </a:lnTo>
                <a:lnTo>
                  <a:pt x="32440" y="25840"/>
                </a:lnTo>
                <a:lnTo>
                  <a:pt x="33240" y="25080"/>
                </a:lnTo>
                <a:lnTo>
                  <a:pt x="34020" y="24300"/>
                </a:lnTo>
                <a:lnTo>
                  <a:pt x="34690" y="23500"/>
                </a:lnTo>
                <a:lnTo>
                  <a:pt x="35390" y="22710"/>
                </a:lnTo>
                <a:lnTo>
                  <a:pt x="35250" y="23530"/>
                </a:lnTo>
                <a:lnTo>
                  <a:pt x="35300" y="24340"/>
                </a:lnTo>
                <a:lnTo>
                  <a:pt x="35350" y="25210"/>
                </a:lnTo>
                <a:lnTo>
                  <a:pt x="35220" y="26040"/>
                </a:lnTo>
                <a:lnTo>
                  <a:pt x="34950" y="26840"/>
                </a:lnTo>
                <a:lnTo>
                  <a:pt x="35310" y="27430"/>
                </a:lnTo>
                <a:lnTo>
                  <a:pt x="35930" y="27530"/>
                </a:lnTo>
                <a:lnTo>
                  <a:pt x="36450" y="27890"/>
                </a:lnTo>
                <a:lnTo>
                  <a:pt x="36060" y="28520"/>
                </a:lnTo>
                <a:lnTo>
                  <a:pt x="35580" y="29180"/>
                </a:lnTo>
                <a:lnTo>
                  <a:pt x="35860" y="29630"/>
                </a:lnTo>
                <a:lnTo>
                  <a:pt x="36490" y="29240"/>
                </a:lnTo>
                <a:lnTo>
                  <a:pt x="37020" y="29290"/>
                </a:lnTo>
                <a:lnTo>
                  <a:pt x="37420" y="29740"/>
                </a:lnTo>
                <a:lnTo>
                  <a:pt x="37390" y="30610"/>
                </a:lnTo>
                <a:lnTo>
                  <a:pt x="37480" y="31500"/>
                </a:lnTo>
                <a:lnTo>
                  <a:pt x="37930" y="31640"/>
                </a:lnTo>
                <a:lnTo>
                  <a:pt x="38400" y="31580"/>
                </a:lnTo>
                <a:lnTo>
                  <a:pt x="38530" y="31760"/>
                </a:lnTo>
                <a:lnTo>
                  <a:pt x="38470" y="32080"/>
                </a:lnTo>
                <a:lnTo>
                  <a:pt x="38300" y="32510"/>
                </a:lnTo>
                <a:lnTo>
                  <a:pt x="37940" y="32680"/>
                </a:lnTo>
                <a:lnTo>
                  <a:pt x="37570" y="33030"/>
                </a:lnTo>
                <a:lnTo>
                  <a:pt x="37220" y="33370"/>
                </a:lnTo>
                <a:lnTo>
                  <a:pt x="36910" y="33570"/>
                </a:lnTo>
                <a:lnTo>
                  <a:pt x="36610" y="33790"/>
                </a:lnTo>
                <a:lnTo>
                  <a:pt x="36300" y="34040"/>
                </a:lnTo>
                <a:lnTo>
                  <a:pt x="36150" y="34130"/>
                </a:lnTo>
                <a:lnTo>
                  <a:pt x="35960" y="34230"/>
                </a:lnTo>
                <a:lnTo>
                  <a:pt x="35380" y="34250"/>
                </a:lnTo>
                <a:lnTo>
                  <a:pt x="35360" y="34250"/>
                </a:lnTo>
                <a:lnTo>
                  <a:pt x="35270" y="34250"/>
                </a:lnTo>
                <a:lnTo>
                  <a:pt x="34800" y="34230"/>
                </a:lnTo>
                <a:lnTo>
                  <a:pt x="34030" y="34570"/>
                </a:lnTo>
                <a:lnTo>
                  <a:pt x="33280" y="35040"/>
                </a:lnTo>
                <a:lnTo>
                  <a:pt x="32700" y="35270"/>
                </a:lnTo>
                <a:lnTo>
                  <a:pt x="32520" y="35340"/>
                </a:lnTo>
                <a:lnTo>
                  <a:pt x="32420" y="35380"/>
                </a:lnTo>
                <a:lnTo>
                  <a:pt x="32210" y="35660"/>
                </a:lnTo>
                <a:lnTo>
                  <a:pt x="31990" y="35950"/>
                </a:lnTo>
                <a:lnTo>
                  <a:pt x="31890" y="36080"/>
                </a:lnTo>
                <a:close/>
                <a:moveTo>
                  <a:pt x="36350" y="32360"/>
                </a:moveTo>
                <a:lnTo>
                  <a:pt x="36490" y="32350"/>
                </a:lnTo>
                <a:lnTo>
                  <a:pt x="36630" y="32240"/>
                </a:lnTo>
                <a:lnTo>
                  <a:pt x="36650" y="32140"/>
                </a:lnTo>
                <a:lnTo>
                  <a:pt x="36640" y="32050"/>
                </a:lnTo>
                <a:lnTo>
                  <a:pt x="36560" y="31960"/>
                </a:lnTo>
                <a:lnTo>
                  <a:pt x="36440" y="31860"/>
                </a:lnTo>
                <a:lnTo>
                  <a:pt x="36340" y="31940"/>
                </a:lnTo>
                <a:lnTo>
                  <a:pt x="36260" y="32050"/>
                </a:lnTo>
                <a:lnTo>
                  <a:pt x="36190" y="32130"/>
                </a:lnTo>
                <a:lnTo>
                  <a:pt x="36250" y="32260"/>
                </a:lnTo>
                <a:lnTo>
                  <a:pt x="36350" y="3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