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Füzuli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Füzul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48830" y="51110"/>
                </a:moveTo>
                <a:lnTo>
                  <a:pt x="48550" y="51270"/>
                </a:lnTo>
                <a:lnTo>
                  <a:pt x="47730" y="52110"/>
                </a:lnTo>
                <a:lnTo>
                  <a:pt x="47530" y="52240"/>
                </a:lnTo>
                <a:lnTo>
                  <a:pt x="47180" y="52280"/>
                </a:lnTo>
                <a:lnTo>
                  <a:pt x="46090" y="52660"/>
                </a:lnTo>
                <a:lnTo>
                  <a:pt x="45440" y="53020"/>
                </a:lnTo>
                <a:lnTo>
                  <a:pt x="44940" y="53440"/>
                </a:lnTo>
                <a:lnTo>
                  <a:pt x="44160" y="54440"/>
                </a:lnTo>
                <a:lnTo>
                  <a:pt x="43650" y="54970"/>
                </a:lnTo>
                <a:lnTo>
                  <a:pt x="43180" y="55240"/>
                </a:lnTo>
                <a:lnTo>
                  <a:pt x="43180" y="55230"/>
                </a:lnTo>
                <a:lnTo>
                  <a:pt x="43010" y="55000"/>
                </a:lnTo>
                <a:lnTo>
                  <a:pt x="42530" y="54700"/>
                </a:lnTo>
                <a:lnTo>
                  <a:pt x="42080" y="54800"/>
                </a:lnTo>
                <a:lnTo>
                  <a:pt x="41660" y="54860"/>
                </a:lnTo>
                <a:lnTo>
                  <a:pt x="41350" y="54390"/>
                </a:lnTo>
                <a:lnTo>
                  <a:pt x="41050" y="53830"/>
                </a:lnTo>
                <a:lnTo>
                  <a:pt x="40510" y="53510"/>
                </a:lnTo>
                <a:lnTo>
                  <a:pt x="39950" y="53230"/>
                </a:lnTo>
                <a:lnTo>
                  <a:pt x="40030" y="53060"/>
                </a:lnTo>
                <a:lnTo>
                  <a:pt x="40070" y="52970"/>
                </a:lnTo>
                <a:lnTo>
                  <a:pt x="40070" y="52750"/>
                </a:lnTo>
                <a:lnTo>
                  <a:pt x="40190" y="52730"/>
                </a:lnTo>
                <a:lnTo>
                  <a:pt x="40360" y="52700"/>
                </a:lnTo>
                <a:lnTo>
                  <a:pt x="40640" y="52610"/>
                </a:lnTo>
                <a:lnTo>
                  <a:pt x="40570" y="52230"/>
                </a:lnTo>
                <a:lnTo>
                  <a:pt x="40550" y="52150"/>
                </a:lnTo>
                <a:lnTo>
                  <a:pt x="40470" y="51820"/>
                </a:lnTo>
                <a:lnTo>
                  <a:pt x="40600" y="51590"/>
                </a:lnTo>
                <a:lnTo>
                  <a:pt x="40760" y="51370"/>
                </a:lnTo>
                <a:lnTo>
                  <a:pt x="40640" y="50930"/>
                </a:lnTo>
                <a:lnTo>
                  <a:pt x="40180" y="51120"/>
                </a:lnTo>
                <a:lnTo>
                  <a:pt x="39860" y="51390"/>
                </a:lnTo>
                <a:lnTo>
                  <a:pt x="39520" y="51430"/>
                </a:lnTo>
                <a:lnTo>
                  <a:pt x="39420" y="51090"/>
                </a:lnTo>
                <a:lnTo>
                  <a:pt x="39630" y="50840"/>
                </a:lnTo>
                <a:lnTo>
                  <a:pt x="39670" y="50790"/>
                </a:lnTo>
                <a:lnTo>
                  <a:pt x="40310" y="50640"/>
                </a:lnTo>
                <a:lnTo>
                  <a:pt x="40500" y="50400"/>
                </a:lnTo>
                <a:lnTo>
                  <a:pt x="40660" y="50200"/>
                </a:lnTo>
                <a:lnTo>
                  <a:pt x="40160" y="50260"/>
                </a:lnTo>
                <a:lnTo>
                  <a:pt x="39580" y="50150"/>
                </a:lnTo>
                <a:lnTo>
                  <a:pt x="39850" y="49690"/>
                </a:lnTo>
                <a:lnTo>
                  <a:pt x="39950" y="49680"/>
                </a:lnTo>
                <a:lnTo>
                  <a:pt x="40560" y="49630"/>
                </a:lnTo>
                <a:lnTo>
                  <a:pt x="40920" y="49490"/>
                </a:lnTo>
                <a:lnTo>
                  <a:pt x="41270" y="49290"/>
                </a:lnTo>
                <a:lnTo>
                  <a:pt x="41530" y="48990"/>
                </a:lnTo>
                <a:lnTo>
                  <a:pt x="41830" y="48830"/>
                </a:lnTo>
                <a:lnTo>
                  <a:pt x="42290" y="48750"/>
                </a:lnTo>
                <a:lnTo>
                  <a:pt x="42770" y="48620"/>
                </a:lnTo>
                <a:lnTo>
                  <a:pt x="43090" y="48560"/>
                </a:lnTo>
                <a:lnTo>
                  <a:pt x="43100" y="48560"/>
                </a:lnTo>
                <a:lnTo>
                  <a:pt x="43370" y="48510"/>
                </a:lnTo>
                <a:lnTo>
                  <a:pt x="43960" y="48360"/>
                </a:lnTo>
                <a:lnTo>
                  <a:pt x="45150" y="48030"/>
                </a:lnTo>
                <a:lnTo>
                  <a:pt x="46360" y="47740"/>
                </a:lnTo>
                <a:lnTo>
                  <a:pt x="46610" y="48340"/>
                </a:lnTo>
                <a:lnTo>
                  <a:pt x="47130" y="48480"/>
                </a:lnTo>
                <a:lnTo>
                  <a:pt x="47510" y="48910"/>
                </a:lnTo>
                <a:lnTo>
                  <a:pt x="47850" y="49460"/>
                </a:lnTo>
                <a:lnTo>
                  <a:pt x="48830" y="50290"/>
                </a:lnTo>
                <a:lnTo>
                  <a:pt x="48830" y="51100"/>
                </a:lnTo>
                <a:lnTo>
                  <a:pt x="48830" y="51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