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</p:sldIdLst>
  <p:sldSz cx="12191695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extBox 1"/>
          <p:cNvSpPr txBox="1"/>
          <p:nvPr/>
        </p:nvSpPr>
        <p:spPr>
          <a:xfrm>
            <a:off x="731520" y="365760"/>
            <a:ext cx="10728655" cy="82296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defRPr sz="2600" b="1">
                <a:solidFill>
                  <a:srgbClr val="313C65"/>
                </a:solidFill>
              </a:defRPr>
            </a:pPr>
            <a:r>
              <a:t>Dəvəçi</a:t>
            </a:r>
          </a:p>
          <a:p>
            <a:pPr>
              <a:defRPr sz="1200">
                <a:solidFill>
                  <a:srgbClr val="646E82"/>
                </a:solidFill>
              </a:defRPr>
            </a:pPr>
            <a:r>
              <a:t>Azerbaijan • State Map | Fully Editable Vector Shape</a:t>
            </a:r>
          </a:p>
        </p:txBody>
      </p:sp>
      <p:sp>
        <p:nvSpPr>
          <p:cNvPr id="101" name="Dəvəçi"/>
          <p:cNvSpPr/>
          <p:nvPr/>
        </p:nvSpPr>
        <p:spPr>
          <a:xfrm>
            <a:off x="2938712" y="1325880"/>
            <a:ext cx="6314271" cy="4937760"/>
          </a:xfrm>
          <a:custGeom>
            <a:avLst/>
            <a:gdLst/>
            <a:ahLst/>
            <a:cxnLst/>
            <a:rect l="0" t="0" r="100000" b="78200"/>
            <a:pathLst>
              <a:path w="100000" h="78200">
                <a:moveTo>
                  <a:pt x="66220" y="14820"/>
                </a:moveTo>
                <a:lnTo>
                  <a:pt x="66730" y="14760"/>
                </a:lnTo>
                <a:lnTo>
                  <a:pt x="67220" y="14540"/>
                </a:lnTo>
                <a:lnTo>
                  <a:pt x="67710" y="14720"/>
                </a:lnTo>
                <a:lnTo>
                  <a:pt x="68250" y="14750"/>
                </a:lnTo>
                <a:lnTo>
                  <a:pt x="68950" y="14480"/>
                </a:lnTo>
                <a:lnTo>
                  <a:pt x="69680" y="14550"/>
                </a:lnTo>
                <a:lnTo>
                  <a:pt x="70490" y="14690"/>
                </a:lnTo>
                <a:lnTo>
                  <a:pt x="71330" y="14660"/>
                </a:lnTo>
                <a:lnTo>
                  <a:pt x="71420" y="14630"/>
                </a:lnTo>
                <a:lnTo>
                  <a:pt x="71890" y="15620"/>
                </a:lnTo>
                <a:lnTo>
                  <a:pt x="72110" y="15950"/>
                </a:lnTo>
                <a:lnTo>
                  <a:pt x="72310" y="16340"/>
                </a:lnTo>
                <a:lnTo>
                  <a:pt x="72400" y="16790"/>
                </a:lnTo>
                <a:lnTo>
                  <a:pt x="72590" y="18580"/>
                </a:lnTo>
                <a:lnTo>
                  <a:pt x="72690" y="18960"/>
                </a:lnTo>
                <a:lnTo>
                  <a:pt x="72860" y="19120"/>
                </a:lnTo>
                <a:lnTo>
                  <a:pt x="72650" y="19160"/>
                </a:lnTo>
                <a:lnTo>
                  <a:pt x="72030" y="18660"/>
                </a:lnTo>
                <a:lnTo>
                  <a:pt x="71440" y="18170"/>
                </a:lnTo>
                <a:lnTo>
                  <a:pt x="70950" y="18330"/>
                </a:lnTo>
                <a:lnTo>
                  <a:pt x="70460" y="18530"/>
                </a:lnTo>
                <a:lnTo>
                  <a:pt x="69340" y="18540"/>
                </a:lnTo>
                <a:lnTo>
                  <a:pt x="68830" y="19250"/>
                </a:lnTo>
                <a:lnTo>
                  <a:pt x="69110" y="19950"/>
                </a:lnTo>
                <a:lnTo>
                  <a:pt x="69120" y="20730"/>
                </a:lnTo>
                <a:lnTo>
                  <a:pt x="68960" y="21080"/>
                </a:lnTo>
                <a:lnTo>
                  <a:pt x="68740" y="21370"/>
                </a:lnTo>
                <a:lnTo>
                  <a:pt x="68420" y="21420"/>
                </a:lnTo>
                <a:lnTo>
                  <a:pt x="68130" y="21480"/>
                </a:lnTo>
                <a:lnTo>
                  <a:pt x="67680" y="21800"/>
                </a:lnTo>
                <a:lnTo>
                  <a:pt x="67450" y="22340"/>
                </a:lnTo>
                <a:lnTo>
                  <a:pt x="67580" y="23280"/>
                </a:lnTo>
                <a:lnTo>
                  <a:pt x="67780" y="24220"/>
                </a:lnTo>
                <a:lnTo>
                  <a:pt x="67270" y="24550"/>
                </a:lnTo>
                <a:lnTo>
                  <a:pt x="66810" y="24990"/>
                </a:lnTo>
                <a:lnTo>
                  <a:pt x="66020" y="24560"/>
                </a:lnTo>
                <a:lnTo>
                  <a:pt x="65220" y="24170"/>
                </a:lnTo>
                <a:lnTo>
                  <a:pt x="65280" y="23260"/>
                </a:lnTo>
                <a:lnTo>
                  <a:pt x="65200" y="22480"/>
                </a:lnTo>
                <a:lnTo>
                  <a:pt x="64970" y="21980"/>
                </a:lnTo>
                <a:lnTo>
                  <a:pt x="65260" y="21530"/>
                </a:lnTo>
                <a:lnTo>
                  <a:pt x="65660" y="21220"/>
                </a:lnTo>
                <a:lnTo>
                  <a:pt x="65870" y="20700"/>
                </a:lnTo>
                <a:lnTo>
                  <a:pt x="65300" y="19950"/>
                </a:lnTo>
                <a:lnTo>
                  <a:pt x="64650" y="19290"/>
                </a:lnTo>
                <a:lnTo>
                  <a:pt x="65060" y="18290"/>
                </a:lnTo>
                <a:lnTo>
                  <a:pt x="65870" y="17580"/>
                </a:lnTo>
                <a:lnTo>
                  <a:pt x="66070" y="17330"/>
                </a:lnTo>
                <a:lnTo>
                  <a:pt x="66270" y="17070"/>
                </a:lnTo>
                <a:lnTo>
                  <a:pt x="66260" y="16770"/>
                </a:lnTo>
                <a:lnTo>
                  <a:pt x="66050" y="16510"/>
                </a:lnTo>
                <a:lnTo>
                  <a:pt x="66040" y="15670"/>
                </a:lnTo>
                <a:lnTo>
                  <a:pt x="66220" y="14820"/>
                </a:lnTo>
                <a:close/>
              </a:path>
            </a:pathLst>
          </a:custGeom>
          <a:solidFill>
            <a:srgbClr val="313C65"/>
          </a:solidFill>
          <a:ln w="9525">
            <a:solidFill>
              <a:srgbClr val="FFFFFF"/>
            </a:solidFill>
          </a:ln>
        </p:spPr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