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Daşkəsən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Daşkəsə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0780" y="36410"/>
                </a:moveTo>
                <a:lnTo>
                  <a:pt x="20910" y="36040"/>
                </a:lnTo>
                <a:lnTo>
                  <a:pt x="20920" y="35740"/>
                </a:lnTo>
                <a:lnTo>
                  <a:pt x="21070" y="35510"/>
                </a:lnTo>
                <a:lnTo>
                  <a:pt x="21180" y="35090"/>
                </a:lnTo>
                <a:lnTo>
                  <a:pt x="21190" y="34590"/>
                </a:lnTo>
                <a:lnTo>
                  <a:pt x="21360" y="34190"/>
                </a:lnTo>
                <a:lnTo>
                  <a:pt x="21220" y="33780"/>
                </a:lnTo>
                <a:lnTo>
                  <a:pt x="21020" y="33440"/>
                </a:lnTo>
                <a:lnTo>
                  <a:pt x="20830" y="33090"/>
                </a:lnTo>
                <a:lnTo>
                  <a:pt x="21110" y="31780"/>
                </a:lnTo>
                <a:lnTo>
                  <a:pt x="22210" y="31100"/>
                </a:lnTo>
                <a:lnTo>
                  <a:pt x="22840" y="30260"/>
                </a:lnTo>
                <a:lnTo>
                  <a:pt x="23460" y="29370"/>
                </a:lnTo>
                <a:lnTo>
                  <a:pt x="24070" y="28860"/>
                </a:lnTo>
                <a:lnTo>
                  <a:pt x="24810" y="29260"/>
                </a:lnTo>
                <a:lnTo>
                  <a:pt x="25390" y="29630"/>
                </a:lnTo>
                <a:lnTo>
                  <a:pt x="25940" y="30050"/>
                </a:lnTo>
                <a:lnTo>
                  <a:pt x="26370" y="30310"/>
                </a:lnTo>
                <a:lnTo>
                  <a:pt x="26730" y="30610"/>
                </a:lnTo>
                <a:lnTo>
                  <a:pt x="26220" y="31400"/>
                </a:lnTo>
                <a:lnTo>
                  <a:pt x="25660" y="32240"/>
                </a:lnTo>
                <a:lnTo>
                  <a:pt x="26060" y="32870"/>
                </a:lnTo>
                <a:lnTo>
                  <a:pt x="26580" y="33320"/>
                </a:lnTo>
                <a:lnTo>
                  <a:pt x="27100" y="33710"/>
                </a:lnTo>
                <a:lnTo>
                  <a:pt x="27100" y="34320"/>
                </a:lnTo>
                <a:lnTo>
                  <a:pt x="26380" y="35110"/>
                </a:lnTo>
                <a:lnTo>
                  <a:pt x="26010" y="36190"/>
                </a:lnTo>
                <a:lnTo>
                  <a:pt x="24920" y="36300"/>
                </a:lnTo>
                <a:lnTo>
                  <a:pt x="23840" y="36220"/>
                </a:lnTo>
                <a:lnTo>
                  <a:pt x="22870" y="36040"/>
                </a:lnTo>
                <a:lnTo>
                  <a:pt x="21990" y="36380"/>
                </a:lnTo>
                <a:lnTo>
                  <a:pt x="21850" y="37110"/>
                </a:lnTo>
                <a:lnTo>
                  <a:pt x="21850" y="37120"/>
                </a:lnTo>
                <a:lnTo>
                  <a:pt x="21750" y="37150"/>
                </a:lnTo>
                <a:lnTo>
                  <a:pt x="21440" y="37140"/>
                </a:lnTo>
                <a:lnTo>
                  <a:pt x="20780" y="3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