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Cəlilabad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Cəlilaba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9340" y="62220"/>
                </a:moveTo>
                <a:lnTo>
                  <a:pt x="59420" y="61950"/>
                </a:lnTo>
                <a:lnTo>
                  <a:pt x="59430" y="61670"/>
                </a:lnTo>
                <a:lnTo>
                  <a:pt x="59340" y="61420"/>
                </a:lnTo>
                <a:lnTo>
                  <a:pt x="58870" y="60410"/>
                </a:lnTo>
                <a:lnTo>
                  <a:pt x="58640" y="60180"/>
                </a:lnTo>
                <a:lnTo>
                  <a:pt x="57750" y="59820"/>
                </a:lnTo>
                <a:lnTo>
                  <a:pt x="56870" y="58950"/>
                </a:lnTo>
                <a:lnTo>
                  <a:pt x="56490" y="58420"/>
                </a:lnTo>
                <a:lnTo>
                  <a:pt x="56280" y="57880"/>
                </a:lnTo>
                <a:lnTo>
                  <a:pt x="56310" y="57190"/>
                </a:lnTo>
                <a:lnTo>
                  <a:pt x="56590" y="56620"/>
                </a:lnTo>
                <a:lnTo>
                  <a:pt x="57040" y="56190"/>
                </a:lnTo>
                <a:lnTo>
                  <a:pt x="57570" y="55920"/>
                </a:lnTo>
                <a:lnTo>
                  <a:pt x="58540" y="55720"/>
                </a:lnTo>
                <a:lnTo>
                  <a:pt x="59360" y="55170"/>
                </a:lnTo>
                <a:lnTo>
                  <a:pt x="59760" y="55040"/>
                </a:lnTo>
                <a:lnTo>
                  <a:pt x="59920" y="55290"/>
                </a:lnTo>
                <a:lnTo>
                  <a:pt x="59970" y="56240"/>
                </a:lnTo>
                <a:lnTo>
                  <a:pt x="60530" y="56560"/>
                </a:lnTo>
                <a:lnTo>
                  <a:pt x="60750" y="56360"/>
                </a:lnTo>
                <a:lnTo>
                  <a:pt x="60940" y="56130"/>
                </a:lnTo>
                <a:lnTo>
                  <a:pt x="61230" y="55980"/>
                </a:lnTo>
                <a:lnTo>
                  <a:pt x="61550" y="55940"/>
                </a:lnTo>
                <a:lnTo>
                  <a:pt x="62090" y="55480"/>
                </a:lnTo>
                <a:lnTo>
                  <a:pt x="62560" y="54920"/>
                </a:lnTo>
                <a:lnTo>
                  <a:pt x="63110" y="54920"/>
                </a:lnTo>
                <a:lnTo>
                  <a:pt x="63460" y="55490"/>
                </a:lnTo>
                <a:lnTo>
                  <a:pt x="63630" y="56210"/>
                </a:lnTo>
                <a:lnTo>
                  <a:pt x="64140" y="56520"/>
                </a:lnTo>
                <a:lnTo>
                  <a:pt x="64620" y="56070"/>
                </a:lnTo>
                <a:lnTo>
                  <a:pt x="64650" y="55190"/>
                </a:lnTo>
                <a:lnTo>
                  <a:pt x="64700" y="54910"/>
                </a:lnTo>
                <a:lnTo>
                  <a:pt x="64940" y="54690"/>
                </a:lnTo>
                <a:lnTo>
                  <a:pt x="65070" y="54400"/>
                </a:lnTo>
                <a:lnTo>
                  <a:pt x="65250" y="54170"/>
                </a:lnTo>
                <a:lnTo>
                  <a:pt x="65510" y="54160"/>
                </a:lnTo>
                <a:lnTo>
                  <a:pt x="65750" y="54300"/>
                </a:lnTo>
                <a:lnTo>
                  <a:pt x="66130" y="54390"/>
                </a:lnTo>
                <a:lnTo>
                  <a:pt x="66530" y="54380"/>
                </a:lnTo>
                <a:lnTo>
                  <a:pt x="66130" y="54900"/>
                </a:lnTo>
                <a:lnTo>
                  <a:pt x="65780" y="55470"/>
                </a:lnTo>
                <a:lnTo>
                  <a:pt x="65660" y="56230"/>
                </a:lnTo>
                <a:lnTo>
                  <a:pt x="65780" y="57000"/>
                </a:lnTo>
                <a:lnTo>
                  <a:pt x="66340" y="58270"/>
                </a:lnTo>
                <a:lnTo>
                  <a:pt x="66160" y="59640"/>
                </a:lnTo>
                <a:lnTo>
                  <a:pt x="65850" y="59500"/>
                </a:lnTo>
                <a:lnTo>
                  <a:pt x="65530" y="59510"/>
                </a:lnTo>
                <a:lnTo>
                  <a:pt x="65510" y="59830"/>
                </a:lnTo>
                <a:lnTo>
                  <a:pt x="65360" y="59980"/>
                </a:lnTo>
                <a:lnTo>
                  <a:pt x="65070" y="59880"/>
                </a:lnTo>
                <a:lnTo>
                  <a:pt x="64770" y="59960"/>
                </a:lnTo>
                <a:lnTo>
                  <a:pt x="64760" y="60420"/>
                </a:lnTo>
                <a:lnTo>
                  <a:pt x="65010" y="60880"/>
                </a:lnTo>
                <a:lnTo>
                  <a:pt x="64640" y="61140"/>
                </a:lnTo>
                <a:lnTo>
                  <a:pt x="64200" y="61310"/>
                </a:lnTo>
                <a:lnTo>
                  <a:pt x="63760" y="61610"/>
                </a:lnTo>
                <a:lnTo>
                  <a:pt x="63420" y="62060"/>
                </a:lnTo>
                <a:lnTo>
                  <a:pt x="62860" y="62660"/>
                </a:lnTo>
                <a:lnTo>
                  <a:pt x="62080" y="62870"/>
                </a:lnTo>
                <a:lnTo>
                  <a:pt x="61650" y="62330"/>
                </a:lnTo>
                <a:lnTo>
                  <a:pt x="61120" y="61980"/>
                </a:lnTo>
                <a:lnTo>
                  <a:pt x="60750" y="62060"/>
                </a:lnTo>
                <a:lnTo>
                  <a:pt x="60380" y="62180"/>
                </a:lnTo>
                <a:lnTo>
                  <a:pt x="59340" y="62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