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Cəbrayıl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Cəbrayıl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6370" y="58020"/>
                </a:moveTo>
                <a:lnTo>
                  <a:pt x="35860" y="57650"/>
                </a:lnTo>
                <a:lnTo>
                  <a:pt x="35330" y="57330"/>
                </a:lnTo>
                <a:lnTo>
                  <a:pt x="35090" y="56760"/>
                </a:lnTo>
                <a:lnTo>
                  <a:pt x="35030" y="56100"/>
                </a:lnTo>
                <a:lnTo>
                  <a:pt x="34740" y="55650"/>
                </a:lnTo>
                <a:lnTo>
                  <a:pt x="34510" y="55210"/>
                </a:lnTo>
                <a:lnTo>
                  <a:pt x="34610" y="54590"/>
                </a:lnTo>
                <a:lnTo>
                  <a:pt x="34980" y="54230"/>
                </a:lnTo>
                <a:lnTo>
                  <a:pt x="35450" y="54420"/>
                </a:lnTo>
                <a:lnTo>
                  <a:pt x="35500" y="54440"/>
                </a:lnTo>
                <a:lnTo>
                  <a:pt x="35600" y="54480"/>
                </a:lnTo>
                <a:lnTo>
                  <a:pt x="36170" y="54530"/>
                </a:lnTo>
                <a:lnTo>
                  <a:pt x="36280" y="54190"/>
                </a:lnTo>
                <a:lnTo>
                  <a:pt x="36350" y="53940"/>
                </a:lnTo>
                <a:lnTo>
                  <a:pt x="36370" y="53870"/>
                </a:lnTo>
                <a:lnTo>
                  <a:pt x="36250" y="53530"/>
                </a:lnTo>
                <a:lnTo>
                  <a:pt x="36140" y="53230"/>
                </a:lnTo>
                <a:lnTo>
                  <a:pt x="36470" y="53000"/>
                </a:lnTo>
                <a:lnTo>
                  <a:pt x="36500" y="53020"/>
                </a:lnTo>
                <a:lnTo>
                  <a:pt x="36860" y="53270"/>
                </a:lnTo>
                <a:lnTo>
                  <a:pt x="37100" y="53360"/>
                </a:lnTo>
                <a:lnTo>
                  <a:pt x="37350" y="53450"/>
                </a:lnTo>
                <a:lnTo>
                  <a:pt x="37450" y="53680"/>
                </a:lnTo>
                <a:lnTo>
                  <a:pt x="37430" y="53950"/>
                </a:lnTo>
                <a:lnTo>
                  <a:pt x="37880" y="54350"/>
                </a:lnTo>
                <a:lnTo>
                  <a:pt x="38410" y="54640"/>
                </a:lnTo>
                <a:lnTo>
                  <a:pt x="38600" y="55010"/>
                </a:lnTo>
                <a:lnTo>
                  <a:pt x="38990" y="54940"/>
                </a:lnTo>
                <a:lnTo>
                  <a:pt x="39260" y="54690"/>
                </a:lnTo>
                <a:lnTo>
                  <a:pt x="39570" y="54650"/>
                </a:lnTo>
                <a:lnTo>
                  <a:pt x="39810" y="54640"/>
                </a:lnTo>
                <a:lnTo>
                  <a:pt x="39820" y="54380"/>
                </a:lnTo>
                <a:lnTo>
                  <a:pt x="39750" y="54180"/>
                </a:lnTo>
                <a:lnTo>
                  <a:pt x="39620" y="53750"/>
                </a:lnTo>
                <a:lnTo>
                  <a:pt x="39710" y="53610"/>
                </a:lnTo>
                <a:lnTo>
                  <a:pt x="39950" y="53230"/>
                </a:lnTo>
                <a:lnTo>
                  <a:pt x="40510" y="53510"/>
                </a:lnTo>
                <a:lnTo>
                  <a:pt x="41050" y="53830"/>
                </a:lnTo>
                <a:lnTo>
                  <a:pt x="41350" y="54390"/>
                </a:lnTo>
                <a:lnTo>
                  <a:pt x="41660" y="54860"/>
                </a:lnTo>
                <a:lnTo>
                  <a:pt x="42080" y="54800"/>
                </a:lnTo>
                <a:lnTo>
                  <a:pt x="42530" y="54700"/>
                </a:lnTo>
                <a:lnTo>
                  <a:pt x="43010" y="55000"/>
                </a:lnTo>
                <a:lnTo>
                  <a:pt x="43180" y="55230"/>
                </a:lnTo>
                <a:lnTo>
                  <a:pt x="43180" y="55240"/>
                </a:lnTo>
                <a:lnTo>
                  <a:pt x="43000" y="55340"/>
                </a:lnTo>
                <a:lnTo>
                  <a:pt x="41450" y="55950"/>
                </a:lnTo>
                <a:lnTo>
                  <a:pt x="40710" y="56400"/>
                </a:lnTo>
                <a:lnTo>
                  <a:pt x="40560" y="56570"/>
                </a:lnTo>
                <a:lnTo>
                  <a:pt x="40510" y="56770"/>
                </a:lnTo>
                <a:lnTo>
                  <a:pt x="39940" y="57680"/>
                </a:lnTo>
                <a:lnTo>
                  <a:pt x="39680" y="58440"/>
                </a:lnTo>
                <a:lnTo>
                  <a:pt x="39600" y="58590"/>
                </a:lnTo>
                <a:lnTo>
                  <a:pt x="39440" y="58780"/>
                </a:lnTo>
                <a:lnTo>
                  <a:pt x="39330" y="58840"/>
                </a:lnTo>
                <a:lnTo>
                  <a:pt x="38400" y="59370"/>
                </a:lnTo>
                <a:lnTo>
                  <a:pt x="38210" y="59400"/>
                </a:lnTo>
                <a:lnTo>
                  <a:pt x="37980" y="59340"/>
                </a:lnTo>
                <a:lnTo>
                  <a:pt x="37550" y="59140"/>
                </a:lnTo>
                <a:lnTo>
                  <a:pt x="37300" y="59150"/>
                </a:lnTo>
                <a:lnTo>
                  <a:pt x="37050" y="59270"/>
                </a:lnTo>
                <a:lnTo>
                  <a:pt x="37040" y="59260"/>
                </a:lnTo>
                <a:lnTo>
                  <a:pt x="36900" y="58710"/>
                </a:lnTo>
                <a:lnTo>
                  <a:pt x="36370" y="5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