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Culfa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Culfa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19920" y="55380"/>
                </a:moveTo>
                <a:lnTo>
                  <a:pt x="19960" y="55480"/>
                </a:lnTo>
                <a:lnTo>
                  <a:pt x="20850" y="55710"/>
                </a:lnTo>
                <a:lnTo>
                  <a:pt x="21170" y="55970"/>
                </a:lnTo>
                <a:lnTo>
                  <a:pt x="21460" y="56290"/>
                </a:lnTo>
                <a:lnTo>
                  <a:pt x="21830" y="56580"/>
                </a:lnTo>
                <a:lnTo>
                  <a:pt x="22060" y="56690"/>
                </a:lnTo>
                <a:lnTo>
                  <a:pt x="21700" y="57160"/>
                </a:lnTo>
                <a:lnTo>
                  <a:pt x="21390" y="57530"/>
                </a:lnTo>
                <a:lnTo>
                  <a:pt x="21060" y="57880"/>
                </a:lnTo>
                <a:lnTo>
                  <a:pt x="20960" y="58190"/>
                </a:lnTo>
                <a:lnTo>
                  <a:pt x="20890" y="58540"/>
                </a:lnTo>
                <a:lnTo>
                  <a:pt x="20790" y="58930"/>
                </a:lnTo>
                <a:lnTo>
                  <a:pt x="20640" y="59310"/>
                </a:lnTo>
                <a:lnTo>
                  <a:pt x="20370" y="59900"/>
                </a:lnTo>
                <a:lnTo>
                  <a:pt x="20100" y="60500"/>
                </a:lnTo>
                <a:lnTo>
                  <a:pt x="19770" y="60920"/>
                </a:lnTo>
                <a:lnTo>
                  <a:pt x="19440" y="61330"/>
                </a:lnTo>
                <a:lnTo>
                  <a:pt x="19350" y="61660"/>
                </a:lnTo>
                <a:lnTo>
                  <a:pt x="19290" y="62020"/>
                </a:lnTo>
                <a:lnTo>
                  <a:pt x="19220" y="62210"/>
                </a:lnTo>
                <a:lnTo>
                  <a:pt x="19250" y="62420"/>
                </a:lnTo>
                <a:lnTo>
                  <a:pt x="19810" y="62820"/>
                </a:lnTo>
                <a:lnTo>
                  <a:pt x="20270" y="63290"/>
                </a:lnTo>
                <a:lnTo>
                  <a:pt x="19990" y="63790"/>
                </a:lnTo>
                <a:lnTo>
                  <a:pt x="19980" y="63800"/>
                </a:lnTo>
                <a:lnTo>
                  <a:pt x="19190" y="63490"/>
                </a:lnTo>
                <a:lnTo>
                  <a:pt x="17800" y="63470"/>
                </a:lnTo>
                <a:lnTo>
                  <a:pt x="16920" y="63250"/>
                </a:lnTo>
                <a:lnTo>
                  <a:pt x="16490" y="63240"/>
                </a:lnTo>
                <a:lnTo>
                  <a:pt x="16370" y="63210"/>
                </a:lnTo>
                <a:lnTo>
                  <a:pt x="16340" y="62900"/>
                </a:lnTo>
                <a:lnTo>
                  <a:pt x="16300" y="62460"/>
                </a:lnTo>
                <a:lnTo>
                  <a:pt x="16510" y="62200"/>
                </a:lnTo>
                <a:lnTo>
                  <a:pt x="16610" y="61930"/>
                </a:lnTo>
                <a:lnTo>
                  <a:pt x="16200" y="61320"/>
                </a:lnTo>
                <a:lnTo>
                  <a:pt x="15910" y="60660"/>
                </a:lnTo>
                <a:lnTo>
                  <a:pt x="16200" y="60040"/>
                </a:lnTo>
                <a:lnTo>
                  <a:pt x="16240" y="59320"/>
                </a:lnTo>
                <a:lnTo>
                  <a:pt x="15810" y="59000"/>
                </a:lnTo>
                <a:lnTo>
                  <a:pt x="15310" y="58820"/>
                </a:lnTo>
                <a:lnTo>
                  <a:pt x="15970" y="58400"/>
                </a:lnTo>
                <a:lnTo>
                  <a:pt x="16300" y="57670"/>
                </a:lnTo>
                <a:lnTo>
                  <a:pt x="16760" y="57370"/>
                </a:lnTo>
                <a:lnTo>
                  <a:pt x="16590" y="56810"/>
                </a:lnTo>
                <a:lnTo>
                  <a:pt x="17250" y="56420"/>
                </a:lnTo>
                <a:lnTo>
                  <a:pt x="17930" y="56160"/>
                </a:lnTo>
                <a:lnTo>
                  <a:pt x="18380" y="55910"/>
                </a:lnTo>
                <a:lnTo>
                  <a:pt x="18730" y="56280"/>
                </a:lnTo>
                <a:lnTo>
                  <a:pt x="19120" y="56360"/>
                </a:lnTo>
                <a:lnTo>
                  <a:pt x="19440" y="55950"/>
                </a:lnTo>
                <a:lnTo>
                  <a:pt x="19900" y="55400"/>
                </a:lnTo>
                <a:lnTo>
                  <a:pt x="19920" y="55390"/>
                </a:lnTo>
                <a:lnTo>
                  <a:pt x="19920" y="55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