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Bərdə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Bərdə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2680" y="39000"/>
                </a:moveTo>
                <a:lnTo>
                  <a:pt x="41560" y="38970"/>
                </a:lnTo>
                <a:lnTo>
                  <a:pt x="40460" y="39060"/>
                </a:lnTo>
                <a:lnTo>
                  <a:pt x="40390" y="38670"/>
                </a:lnTo>
                <a:lnTo>
                  <a:pt x="40300" y="38300"/>
                </a:lnTo>
                <a:lnTo>
                  <a:pt x="40260" y="37600"/>
                </a:lnTo>
                <a:lnTo>
                  <a:pt x="40300" y="36900"/>
                </a:lnTo>
                <a:lnTo>
                  <a:pt x="40330" y="36310"/>
                </a:lnTo>
                <a:lnTo>
                  <a:pt x="39880" y="36150"/>
                </a:lnTo>
                <a:lnTo>
                  <a:pt x="39510" y="35810"/>
                </a:lnTo>
                <a:lnTo>
                  <a:pt x="39240" y="35310"/>
                </a:lnTo>
                <a:lnTo>
                  <a:pt x="39020" y="35150"/>
                </a:lnTo>
                <a:lnTo>
                  <a:pt x="38850" y="34940"/>
                </a:lnTo>
                <a:lnTo>
                  <a:pt x="38740" y="34470"/>
                </a:lnTo>
                <a:lnTo>
                  <a:pt x="38650" y="33990"/>
                </a:lnTo>
                <a:lnTo>
                  <a:pt x="39400" y="32850"/>
                </a:lnTo>
                <a:lnTo>
                  <a:pt x="40360" y="32700"/>
                </a:lnTo>
                <a:lnTo>
                  <a:pt x="41270" y="32560"/>
                </a:lnTo>
                <a:lnTo>
                  <a:pt x="41810" y="31370"/>
                </a:lnTo>
                <a:lnTo>
                  <a:pt x="42240" y="31110"/>
                </a:lnTo>
                <a:lnTo>
                  <a:pt x="42350" y="30990"/>
                </a:lnTo>
                <a:lnTo>
                  <a:pt x="42370" y="31000"/>
                </a:lnTo>
                <a:lnTo>
                  <a:pt x="42490" y="31100"/>
                </a:lnTo>
                <a:lnTo>
                  <a:pt x="42670" y="31290"/>
                </a:lnTo>
                <a:lnTo>
                  <a:pt x="42540" y="31520"/>
                </a:lnTo>
                <a:lnTo>
                  <a:pt x="42520" y="31780"/>
                </a:lnTo>
                <a:lnTo>
                  <a:pt x="42570" y="31970"/>
                </a:lnTo>
                <a:lnTo>
                  <a:pt x="42730" y="31880"/>
                </a:lnTo>
                <a:lnTo>
                  <a:pt x="42950" y="31590"/>
                </a:lnTo>
                <a:lnTo>
                  <a:pt x="43090" y="31440"/>
                </a:lnTo>
                <a:lnTo>
                  <a:pt x="43210" y="31380"/>
                </a:lnTo>
                <a:lnTo>
                  <a:pt x="43490" y="31590"/>
                </a:lnTo>
                <a:lnTo>
                  <a:pt x="43450" y="31970"/>
                </a:lnTo>
                <a:lnTo>
                  <a:pt x="43350" y="32340"/>
                </a:lnTo>
                <a:lnTo>
                  <a:pt x="43470" y="32500"/>
                </a:lnTo>
                <a:lnTo>
                  <a:pt x="43640" y="32560"/>
                </a:lnTo>
                <a:lnTo>
                  <a:pt x="43770" y="32710"/>
                </a:lnTo>
                <a:lnTo>
                  <a:pt x="43850" y="32850"/>
                </a:lnTo>
                <a:lnTo>
                  <a:pt x="43900" y="32920"/>
                </a:lnTo>
                <a:lnTo>
                  <a:pt x="43960" y="32960"/>
                </a:lnTo>
                <a:lnTo>
                  <a:pt x="43950" y="33160"/>
                </a:lnTo>
                <a:lnTo>
                  <a:pt x="44010" y="33210"/>
                </a:lnTo>
                <a:lnTo>
                  <a:pt x="44250" y="33210"/>
                </a:lnTo>
                <a:lnTo>
                  <a:pt x="44430" y="33180"/>
                </a:lnTo>
                <a:lnTo>
                  <a:pt x="44610" y="33110"/>
                </a:lnTo>
                <a:lnTo>
                  <a:pt x="44730" y="33150"/>
                </a:lnTo>
                <a:lnTo>
                  <a:pt x="44700" y="33470"/>
                </a:lnTo>
                <a:lnTo>
                  <a:pt x="44600" y="33640"/>
                </a:lnTo>
                <a:lnTo>
                  <a:pt x="44290" y="33880"/>
                </a:lnTo>
                <a:lnTo>
                  <a:pt x="44160" y="34030"/>
                </a:lnTo>
                <a:lnTo>
                  <a:pt x="45000" y="34340"/>
                </a:lnTo>
                <a:lnTo>
                  <a:pt x="45120" y="34560"/>
                </a:lnTo>
                <a:lnTo>
                  <a:pt x="44800" y="35020"/>
                </a:lnTo>
                <a:lnTo>
                  <a:pt x="45100" y="35140"/>
                </a:lnTo>
                <a:lnTo>
                  <a:pt x="45690" y="35040"/>
                </a:lnTo>
                <a:lnTo>
                  <a:pt x="45860" y="35300"/>
                </a:lnTo>
                <a:lnTo>
                  <a:pt x="45770" y="35470"/>
                </a:lnTo>
                <a:lnTo>
                  <a:pt x="45710" y="35650"/>
                </a:lnTo>
                <a:lnTo>
                  <a:pt x="45670" y="35840"/>
                </a:lnTo>
                <a:lnTo>
                  <a:pt x="45660" y="36060"/>
                </a:lnTo>
                <a:lnTo>
                  <a:pt x="45740" y="36030"/>
                </a:lnTo>
                <a:lnTo>
                  <a:pt x="45900" y="36210"/>
                </a:lnTo>
                <a:lnTo>
                  <a:pt x="46000" y="36380"/>
                </a:lnTo>
                <a:lnTo>
                  <a:pt x="46040" y="36440"/>
                </a:lnTo>
                <a:lnTo>
                  <a:pt x="46030" y="36550"/>
                </a:lnTo>
                <a:lnTo>
                  <a:pt x="47260" y="36700"/>
                </a:lnTo>
                <a:lnTo>
                  <a:pt x="47140" y="36870"/>
                </a:lnTo>
                <a:lnTo>
                  <a:pt x="46850" y="37000"/>
                </a:lnTo>
                <a:lnTo>
                  <a:pt x="46720" y="37120"/>
                </a:lnTo>
                <a:lnTo>
                  <a:pt x="46640" y="37280"/>
                </a:lnTo>
                <a:lnTo>
                  <a:pt x="46650" y="37290"/>
                </a:lnTo>
                <a:lnTo>
                  <a:pt x="45330" y="38290"/>
                </a:lnTo>
                <a:lnTo>
                  <a:pt x="44030" y="39160"/>
                </a:lnTo>
                <a:lnTo>
                  <a:pt x="43510" y="39330"/>
                </a:lnTo>
                <a:lnTo>
                  <a:pt x="43050" y="39010"/>
                </a:lnTo>
                <a:lnTo>
                  <a:pt x="42650" y="38680"/>
                </a:lnTo>
                <a:lnTo>
                  <a:pt x="42680" y="39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