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Biləsuvar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Biləsuva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9760" y="55040"/>
                </a:moveTo>
                <a:lnTo>
                  <a:pt x="59920" y="54990"/>
                </a:lnTo>
                <a:lnTo>
                  <a:pt x="59580" y="54260"/>
                </a:lnTo>
                <a:lnTo>
                  <a:pt x="59140" y="53660"/>
                </a:lnTo>
                <a:lnTo>
                  <a:pt x="58080" y="52670"/>
                </a:lnTo>
                <a:lnTo>
                  <a:pt x="55470" y="49520"/>
                </a:lnTo>
                <a:lnTo>
                  <a:pt x="54510" y="48630"/>
                </a:lnTo>
                <a:lnTo>
                  <a:pt x="54210" y="48420"/>
                </a:lnTo>
                <a:lnTo>
                  <a:pt x="54000" y="48370"/>
                </a:lnTo>
                <a:lnTo>
                  <a:pt x="54020" y="48190"/>
                </a:lnTo>
                <a:lnTo>
                  <a:pt x="54960" y="48270"/>
                </a:lnTo>
                <a:lnTo>
                  <a:pt x="56060" y="49080"/>
                </a:lnTo>
                <a:lnTo>
                  <a:pt x="57070" y="50090"/>
                </a:lnTo>
                <a:lnTo>
                  <a:pt x="58890" y="51210"/>
                </a:lnTo>
                <a:lnTo>
                  <a:pt x="60550" y="50100"/>
                </a:lnTo>
                <a:lnTo>
                  <a:pt x="61410" y="49280"/>
                </a:lnTo>
                <a:lnTo>
                  <a:pt x="62280" y="49820"/>
                </a:lnTo>
                <a:lnTo>
                  <a:pt x="63060" y="50240"/>
                </a:lnTo>
                <a:lnTo>
                  <a:pt x="63700" y="49490"/>
                </a:lnTo>
                <a:lnTo>
                  <a:pt x="64380" y="49610"/>
                </a:lnTo>
                <a:lnTo>
                  <a:pt x="65050" y="49900"/>
                </a:lnTo>
                <a:lnTo>
                  <a:pt x="65810" y="50170"/>
                </a:lnTo>
                <a:lnTo>
                  <a:pt x="66580" y="50420"/>
                </a:lnTo>
                <a:lnTo>
                  <a:pt x="66240" y="51460"/>
                </a:lnTo>
                <a:lnTo>
                  <a:pt x="66160" y="52500"/>
                </a:lnTo>
                <a:lnTo>
                  <a:pt x="66470" y="52890"/>
                </a:lnTo>
                <a:lnTo>
                  <a:pt x="66750" y="53310"/>
                </a:lnTo>
                <a:lnTo>
                  <a:pt x="66670" y="53840"/>
                </a:lnTo>
                <a:lnTo>
                  <a:pt x="66530" y="54380"/>
                </a:lnTo>
                <a:lnTo>
                  <a:pt x="66130" y="54390"/>
                </a:lnTo>
                <a:lnTo>
                  <a:pt x="65750" y="54300"/>
                </a:lnTo>
                <a:lnTo>
                  <a:pt x="65510" y="54160"/>
                </a:lnTo>
                <a:lnTo>
                  <a:pt x="65250" y="54170"/>
                </a:lnTo>
                <a:lnTo>
                  <a:pt x="65070" y="54400"/>
                </a:lnTo>
                <a:lnTo>
                  <a:pt x="64940" y="54690"/>
                </a:lnTo>
                <a:lnTo>
                  <a:pt x="64700" y="54910"/>
                </a:lnTo>
                <a:lnTo>
                  <a:pt x="64650" y="55190"/>
                </a:lnTo>
                <a:lnTo>
                  <a:pt x="64620" y="56070"/>
                </a:lnTo>
                <a:lnTo>
                  <a:pt x="64140" y="56520"/>
                </a:lnTo>
                <a:lnTo>
                  <a:pt x="63630" y="56210"/>
                </a:lnTo>
                <a:lnTo>
                  <a:pt x="63460" y="55490"/>
                </a:lnTo>
                <a:lnTo>
                  <a:pt x="63110" y="54920"/>
                </a:lnTo>
                <a:lnTo>
                  <a:pt x="62560" y="54920"/>
                </a:lnTo>
                <a:lnTo>
                  <a:pt x="62090" y="55480"/>
                </a:lnTo>
                <a:lnTo>
                  <a:pt x="61550" y="55940"/>
                </a:lnTo>
                <a:lnTo>
                  <a:pt x="61230" y="55980"/>
                </a:lnTo>
                <a:lnTo>
                  <a:pt x="60940" y="56130"/>
                </a:lnTo>
                <a:lnTo>
                  <a:pt x="60750" y="56360"/>
                </a:lnTo>
                <a:lnTo>
                  <a:pt x="60530" y="56560"/>
                </a:lnTo>
                <a:lnTo>
                  <a:pt x="59970" y="56240"/>
                </a:lnTo>
                <a:lnTo>
                  <a:pt x="59920" y="55290"/>
                </a:lnTo>
                <a:lnTo>
                  <a:pt x="59760" y="55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