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Beyləqan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eyləq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1370" y="49370"/>
                </a:moveTo>
                <a:lnTo>
                  <a:pt x="50700" y="50060"/>
                </a:lnTo>
                <a:lnTo>
                  <a:pt x="48830" y="51110"/>
                </a:lnTo>
                <a:lnTo>
                  <a:pt x="48830" y="51100"/>
                </a:lnTo>
                <a:lnTo>
                  <a:pt x="48830" y="50290"/>
                </a:lnTo>
                <a:lnTo>
                  <a:pt x="47850" y="49460"/>
                </a:lnTo>
                <a:lnTo>
                  <a:pt x="47510" y="48910"/>
                </a:lnTo>
                <a:lnTo>
                  <a:pt x="47130" y="48480"/>
                </a:lnTo>
                <a:lnTo>
                  <a:pt x="46610" y="48340"/>
                </a:lnTo>
                <a:lnTo>
                  <a:pt x="46360" y="47740"/>
                </a:lnTo>
                <a:lnTo>
                  <a:pt x="46060" y="47260"/>
                </a:lnTo>
                <a:lnTo>
                  <a:pt x="45840" y="46860"/>
                </a:lnTo>
                <a:lnTo>
                  <a:pt x="46050" y="46690"/>
                </a:lnTo>
                <a:lnTo>
                  <a:pt x="46250" y="46550"/>
                </a:lnTo>
                <a:lnTo>
                  <a:pt x="46160" y="46290"/>
                </a:lnTo>
                <a:lnTo>
                  <a:pt x="46050" y="45960"/>
                </a:lnTo>
                <a:lnTo>
                  <a:pt x="46320" y="45520"/>
                </a:lnTo>
                <a:lnTo>
                  <a:pt x="46790" y="45320"/>
                </a:lnTo>
                <a:lnTo>
                  <a:pt x="46900" y="45110"/>
                </a:lnTo>
                <a:lnTo>
                  <a:pt x="47080" y="44980"/>
                </a:lnTo>
                <a:lnTo>
                  <a:pt x="47450" y="45010"/>
                </a:lnTo>
                <a:lnTo>
                  <a:pt x="47820" y="44980"/>
                </a:lnTo>
                <a:lnTo>
                  <a:pt x="48320" y="44770"/>
                </a:lnTo>
                <a:lnTo>
                  <a:pt x="48840" y="44620"/>
                </a:lnTo>
                <a:lnTo>
                  <a:pt x="49300" y="44140"/>
                </a:lnTo>
                <a:lnTo>
                  <a:pt x="49530" y="43420"/>
                </a:lnTo>
                <a:lnTo>
                  <a:pt x="49710" y="42470"/>
                </a:lnTo>
                <a:lnTo>
                  <a:pt x="49860" y="41490"/>
                </a:lnTo>
                <a:lnTo>
                  <a:pt x="50210" y="40720"/>
                </a:lnTo>
                <a:lnTo>
                  <a:pt x="50880" y="39210"/>
                </a:lnTo>
                <a:lnTo>
                  <a:pt x="51090" y="39230"/>
                </a:lnTo>
                <a:lnTo>
                  <a:pt x="51290" y="39330"/>
                </a:lnTo>
                <a:lnTo>
                  <a:pt x="51310" y="39570"/>
                </a:lnTo>
                <a:lnTo>
                  <a:pt x="51390" y="40090"/>
                </a:lnTo>
                <a:lnTo>
                  <a:pt x="51410" y="40130"/>
                </a:lnTo>
                <a:lnTo>
                  <a:pt x="50750" y="40740"/>
                </a:lnTo>
                <a:lnTo>
                  <a:pt x="51310" y="41330"/>
                </a:lnTo>
                <a:lnTo>
                  <a:pt x="51820" y="41920"/>
                </a:lnTo>
                <a:lnTo>
                  <a:pt x="51790" y="42720"/>
                </a:lnTo>
                <a:lnTo>
                  <a:pt x="51180" y="43160"/>
                </a:lnTo>
                <a:lnTo>
                  <a:pt x="50870" y="43340"/>
                </a:lnTo>
                <a:lnTo>
                  <a:pt x="50650" y="43640"/>
                </a:lnTo>
                <a:lnTo>
                  <a:pt x="50830" y="43950"/>
                </a:lnTo>
                <a:lnTo>
                  <a:pt x="51120" y="44150"/>
                </a:lnTo>
                <a:lnTo>
                  <a:pt x="50850" y="44880"/>
                </a:lnTo>
                <a:lnTo>
                  <a:pt x="50760" y="45470"/>
                </a:lnTo>
                <a:lnTo>
                  <a:pt x="51340" y="45770"/>
                </a:lnTo>
                <a:lnTo>
                  <a:pt x="51850" y="46230"/>
                </a:lnTo>
                <a:lnTo>
                  <a:pt x="52400" y="46700"/>
                </a:lnTo>
                <a:lnTo>
                  <a:pt x="52950" y="47100"/>
                </a:lnTo>
                <a:lnTo>
                  <a:pt x="52840" y="47720"/>
                </a:lnTo>
                <a:lnTo>
                  <a:pt x="52180" y="48110"/>
                </a:lnTo>
                <a:lnTo>
                  <a:pt x="51510" y="48700"/>
                </a:lnTo>
                <a:lnTo>
                  <a:pt x="51370" y="49360"/>
                </a:lnTo>
                <a:lnTo>
                  <a:pt x="51370" y="4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