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Balakən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Balakə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7930" y="10200"/>
                </a:moveTo>
                <a:lnTo>
                  <a:pt x="27910" y="10050"/>
                </a:lnTo>
                <a:lnTo>
                  <a:pt x="27570" y="9390"/>
                </a:lnTo>
                <a:lnTo>
                  <a:pt x="27530" y="9270"/>
                </a:lnTo>
                <a:lnTo>
                  <a:pt x="27310" y="9280"/>
                </a:lnTo>
                <a:lnTo>
                  <a:pt x="27210" y="9440"/>
                </a:lnTo>
                <a:lnTo>
                  <a:pt x="27130" y="9630"/>
                </a:lnTo>
                <a:lnTo>
                  <a:pt x="27000" y="9740"/>
                </a:lnTo>
                <a:lnTo>
                  <a:pt x="26580" y="9390"/>
                </a:lnTo>
                <a:lnTo>
                  <a:pt x="26380" y="8460"/>
                </a:lnTo>
                <a:lnTo>
                  <a:pt x="26370" y="7400"/>
                </a:lnTo>
                <a:lnTo>
                  <a:pt x="26520" y="6690"/>
                </a:lnTo>
                <a:lnTo>
                  <a:pt x="26820" y="6370"/>
                </a:lnTo>
                <a:lnTo>
                  <a:pt x="27160" y="6330"/>
                </a:lnTo>
                <a:lnTo>
                  <a:pt x="27890" y="6500"/>
                </a:lnTo>
                <a:lnTo>
                  <a:pt x="28210" y="6470"/>
                </a:lnTo>
                <a:lnTo>
                  <a:pt x="28460" y="6350"/>
                </a:lnTo>
                <a:lnTo>
                  <a:pt x="28690" y="6140"/>
                </a:lnTo>
                <a:lnTo>
                  <a:pt x="29350" y="5320"/>
                </a:lnTo>
                <a:lnTo>
                  <a:pt x="29690" y="4780"/>
                </a:lnTo>
                <a:lnTo>
                  <a:pt x="30280" y="3560"/>
                </a:lnTo>
                <a:lnTo>
                  <a:pt x="30610" y="3640"/>
                </a:lnTo>
                <a:lnTo>
                  <a:pt x="31030" y="3630"/>
                </a:lnTo>
                <a:lnTo>
                  <a:pt x="31750" y="3730"/>
                </a:lnTo>
                <a:lnTo>
                  <a:pt x="32030" y="3890"/>
                </a:lnTo>
                <a:lnTo>
                  <a:pt x="32120" y="4290"/>
                </a:lnTo>
                <a:lnTo>
                  <a:pt x="32040" y="5130"/>
                </a:lnTo>
                <a:lnTo>
                  <a:pt x="32130" y="5490"/>
                </a:lnTo>
                <a:lnTo>
                  <a:pt x="32400" y="5720"/>
                </a:lnTo>
                <a:lnTo>
                  <a:pt x="32700" y="5720"/>
                </a:lnTo>
                <a:lnTo>
                  <a:pt x="32970" y="5540"/>
                </a:lnTo>
                <a:lnTo>
                  <a:pt x="33470" y="5100"/>
                </a:lnTo>
                <a:lnTo>
                  <a:pt x="33790" y="4980"/>
                </a:lnTo>
                <a:lnTo>
                  <a:pt x="34420" y="4850"/>
                </a:lnTo>
                <a:lnTo>
                  <a:pt x="34610" y="4710"/>
                </a:lnTo>
                <a:lnTo>
                  <a:pt x="34720" y="5180"/>
                </a:lnTo>
                <a:lnTo>
                  <a:pt x="34500" y="5910"/>
                </a:lnTo>
                <a:lnTo>
                  <a:pt x="33970" y="6470"/>
                </a:lnTo>
                <a:lnTo>
                  <a:pt x="33370" y="6900"/>
                </a:lnTo>
                <a:lnTo>
                  <a:pt x="32890" y="7210"/>
                </a:lnTo>
                <a:lnTo>
                  <a:pt x="32430" y="7570"/>
                </a:lnTo>
                <a:lnTo>
                  <a:pt x="32180" y="8150"/>
                </a:lnTo>
                <a:lnTo>
                  <a:pt x="31990" y="8790"/>
                </a:lnTo>
                <a:lnTo>
                  <a:pt x="31630" y="9260"/>
                </a:lnTo>
                <a:lnTo>
                  <a:pt x="31170" y="9580"/>
                </a:lnTo>
                <a:lnTo>
                  <a:pt x="30630" y="9760"/>
                </a:lnTo>
                <a:lnTo>
                  <a:pt x="30100" y="9880"/>
                </a:lnTo>
                <a:lnTo>
                  <a:pt x="29680" y="10180"/>
                </a:lnTo>
                <a:lnTo>
                  <a:pt x="29250" y="10500"/>
                </a:lnTo>
                <a:lnTo>
                  <a:pt x="28780" y="10550"/>
                </a:lnTo>
                <a:lnTo>
                  <a:pt x="28310" y="10280"/>
                </a:lnTo>
                <a:lnTo>
                  <a:pt x="27930" y="10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