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Bakı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Bak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80920" y="31180"/>
                </a:moveTo>
                <a:lnTo>
                  <a:pt x="81050" y="30940"/>
                </a:lnTo>
                <a:lnTo>
                  <a:pt x="81180" y="30710"/>
                </a:lnTo>
                <a:lnTo>
                  <a:pt x="81220" y="30510"/>
                </a:lnTo>
                <a:lnTo>
                  <a:pt x="81440" y="30620"/>
                </a:lnTo>
                <a:lnTo>
                  <a:pt x="82220" y="30720"/>
                </a:lnTo>
                <a:lnTo>
                  <a:pt x="82890" y="30930"/>
                </a:lnTo>
                <a:lnTo>
                  <a:pt x="83250" y="30960"/>
                </a:lnTo>
                <a:lnTo>
                  <a:pt x="83540" y="30900"/>
                </a:lnTo>
                <a:lnTo>
                  <a:pt x="84400" y="30540"/>
                </a:lnTo>
                <a:lnTo>
                  <a:pt x="84770" y="30480"/>
                </a:lnTo>
                <a:lnTo>
                  <a:pt x="86540" y="30540"/>
                </a:lnTo>
                <a:lnTo>
                  <a:pt x="86670" y="30670"/>
                </a:lnTo>
                <a:lnTo>
                  <a:pt x="86740" y="30820"/>
                </a:lnTo>
                <a:lnTo>
                  <a:pt x="86790" y="30960"/>
                </a:lnTo>
                <a:lnTo>
                  <a:pt x="86860" y="31100"/>
                </a:lnTo>
                <a:lnTo>
                  <a:pt x="87140" y="31440"/>
                </a:lnTo>
                <a:lnTo>
                  <a:pt x="87430" y="31710"/>
                </a:lnTo>
                <a:lnTo>
                  <a:pt x="87750" y="31890"/>
                </a:lnTo>
                <a:lnTo>
                  <a:pt x="89150" y="32190"/>
                </a:lnTo>
                <a:lnTo>
                  <a:pt x="89420" y="32350"/>
                </a:lnTo>
                <a:lnTo>
                  <a:pt x="89590" y="32650"/>
                </a:lnTo>
                <a:lnTo>
                  <a:pt x="89780" y="33120"/>
                </a:lnTo>
                <a:lnTo>
                  <a:pt x="90020" y="33560"/>
                </a:lnTo>
                <a:lnTo>
                  <a:pt x="90330" y="33750"/>
                </a:lnTo>
                <a:lnTo>
                  <a:pt x="90660" y="33880"/>
                </a:lnTo>
                <a:lnTo>
                  <a:pt x="90950" y="34190"/>
                </a:lnTo>
                <a:lnTo>
                  <a:pt x="91180" y="34600"/>
                </a:lnTo>
                <a:lnTo>
                  <a:pt x="91330" y="35020"/>
                </a:lnTo>
                <a:lnTo>
                  <a:pt x="91490" y="36700"/>
                </a:lnTo>
                <a:lnTo>
                  <a:pt x="91600" y="36870"/>
                </a:lnTo>
                <a:lnTo>
                  <a:pt x="91730" y="37250"/>
                </a:lnTo>
                <a:lnTo>
                  <a:pt x="91810" y="37670"/>
                </a:lnTo>
                <a:lnTo>
                  <a:pt x="91760" y="37950"/>
                </a:lnTo>
                <a:lnTo>
                  <a:pt x="91460" y="37370"/>
                </a:lnTo>
                <a:lnTo>
                  <a:pt x="91140" y="36870"/>
                </a:lnTo>
                <a:lnTo>
                  <a:pt x="90750" y="36420"/>
                </a:lnTo>
                <a:lnTo>
                  <a:pt x="89980" y="35790"/>
                </a:lnTo>
                <a:lnTo>
                  <a:pt x="89660" y="35610"/>
                </a:lnTo>
                <a:lnTo>
                  <a:pt x="89310" y="35480"/>
                </a:lnTo>
                <a:lnTo>
                  <a:pt x="88610" y="35380"/>
                </a:lnTo>
                <a:lnTo>
                  <a:pt x="88030" y="35190"/>
                </a:lnTo>
                <a:lnTo>
                  <a:pt x="87720" y="35150"/>
                </a:lnTo>
                <a:lnTo>
                  <a:pt x="87540" y="35170"/>
                </a:lnTo>
                <a:lnTo>
                  <a:pt x="87330" y="35260"/>
                </a:lnTo>
                <a:lnTo>
                  <a:pt x="87190" y="35300"/>
                </a:lnTo>
                <a:lnTo>
                  <a:pt x="86590" y="35300"/>
                </a:lnTo>
                <a:lnTo>
                  <a:pt x="86320" y="35410"/>
                </a:lnTo>
                <a:lnTo>
                  <a:pt x="85790" y="35850"/>
                </a:lnTo>
                <a:lnTo>
                  <a:pt x="85480" y="35850"/>
                </a:lnTo>
                <a:lnTo>
                  <a:pt x="85370" y="35760"/>
                </a:lnTo>
                <a:lnTo>
                  <a:pt x="85170" y="35430"/>
                </a:lnTo>
                <a:lnTo>
                  <a:pt x="85050" y="35300"/>
                </a:lnTo>
                <a:lnTo>
                  <a:pt x="84880" y="35230"/>
                </a:lnTo>
                <a:lnTo>
                  <a:pt x="84480" y="35160"/>
                </a:lnTo>
                <a:lnTo>
                  <a:pt x="84080" y="34940"/>
                </a:lnTo>
                <a:lnTo>
                  <a:pt x="83770" y="35110"/>
                </a:lnTo>
                <a:lnTo>
                  <a:pt x="83250" y="35580"/>
                </a:lnTo>
                <a:lnTo>
                  <a:pt x="83360" y="36060"/>
                </a:lnTo>
                <a:lnTo>
                  <a:pt x="82920" y="36510"/>
                </a:lnTo>
                <a:lnTo>
                  <a:pt x="82290" y="36840"/>
                </a:lnTo>
                <a:lnTo>
                  <a:pt x="81260" y="37070"/>
                </a:lnTo>
                <a:lnTo>
                  <a:pt x="80350" y="37600"/>
                </a:lnTo>
                <a:lnTo>
                  <a:pt x="79160" y="38040"/>
                </a:lnTo>
                <a:lnTo>
                  <a:pt x="78880" y="38250"/>
                </a:lnTo>
                <a:lnTo>
                  <a:pt x="78290" y="38910"/>
                </a:lnTo>
                <a:lnTo>
                  <a:pt x="78020" y="39100"/>
                </a:lnTo>
                <a:lnTo>
                  <a:pt x="77850" y="39320"/>
                </a:lnTo>
                <a:lnTo>
                  <a:pt x="77810" y="39760"/>
                </a:lnTo>
                <a:lnTo>
                  <a:pt x="77900" y="40310"/>
                </a:lnTo>
                <a:lnTo>
                  <a:pt x="77910" y="40530"/>
                </a:lnTo>
                <a:lnTo>
                  <a:pt x="77070" y="40850"/>
                </a:lnTo>
                <a:lnTo>
                  <a:pt x="76920" y="41170"/>
                </a:lnTo>
                <a:lnTo>
                  <a:pt x="76960" y="41580"/>
                </a:lnTo>
                <a:lnTo>
                  <a:pt x="77170" y="41990"/>
                </a:lnTo>
                <a:lnTo>
                  <a:pt x="77310" y="42140"/>
                </a:lnTo>
                <a:lnTo>
                  <a:pt x="77530" y="42310"/>
                </a:lnTo>
                <a:lnTo>
                  <a:pt x="77650" y="42470"/>
                </a:lnTo>
                <a:lnTo>
                  <a:pt x="77710" y="42680"/>
                </a:lnTo>
                <a:lnTo>
                  <a:pt x="77630" y="42800"/>
                </a:lnTo>
                <a:lnTo>
                  <a:pt x="77470" y="42900"/>
                </a:lnTo>
                <a:lnTo>
                  <a:pt x="77200" y="43160"/>
                </a:lnTo>
                <a:lnTo>
                  <a:pt x="77080" y="43220"/>
                </a:lnTo>
                <a:lnTo>
                  <a:pt x="76960" y="43300"/>
                </a:lnTo>
                <a:lnTo>
                  <a:pt x="76850" y="43510"/>
                </a:lnTo>
                <a:lnTo>
                  <a:pt x="76780" y="43750"/>
                </a:lnTo>
                <a:lnTo>
                  <a:pt x="76770" y="43940"/>
                </a:lnTo>
                <a:lnTo>
                  <a:pt x="76850" y="44340"/>
                </a:lnTo>
                <a:lnTo>
                  <a:pt x="77030" y="44780"/>
                </a:lnTo>
                <a:lnTo>
                  <a:pt x="77080" y="45010"/>
                </a:lnTo>
                <a:lnTo>
                  <a:pt x="77010" y="45250"/>
                </a:lnTo>
                <a:lnTo>
                  <a:pt x="76870" y="45400"/>
                </a:lnTo>
                <a:lnTo>
                  <a:pt x="76750" y="45500"/>
                </a:lnTo>
                <a:lnTo>
                  <a:pt x="76670" y="45610"/>
                </a:lnTo>
                <a:lnTo>
                  <a:pt x="76640" y="45800"/>
                </a:lnTo>
                <a:lnTo>
                  <a:pt x="76660" y="45920"/>
                </a:lnTo>
                <a:lnTo>
                  <a:pt x="76720" y="46020"/>
                </a:lnTo>
                <a:lnTo>
                  <a:pt x="76760" y="46150"/>
                </a:lnTo>
                <a:lnTo>
                  <a:pt x="76740" y="46290"/>
                </a:lnTo>
                <a:lnTo>
                  <a:pt x="76680" y="46380"/>
                </a:lnTo>
                <a:lnTo>
                  <a:pt x="76420" y="46560"/>
                </a:lnTo>
                <a:lnTo>
                  <a:pt x="76330" y="46850"/>
                </a:lnTo>
                <a:lnTo>
                  <a:pt x="76340" y="46980"/>
                </a:lnTo>
                <a:lnTo>
                  <a:pt x="76420" y="47120"/>
                </a:lnTo>
                <a:lnTo>
                  <a:pt x="76350" y="47380"/>
                </a:lnTo>
                <a:lnTo>
                  <a:pt x="76440" y="47660"/>
                </a:lnTo>
                <a:lnTo>
                  <a:pt x="76800" y="48150"/>
                </a:lnTo>
                <a:lnTo>
                  <a:pt x="76780" y="48320"/>
                </a:lnTo>
                <a:lnTo>
                  <a:pt x="76560" y="48490"/>
                </a:lnTo>
                <a:lnTo>
                  <a:pt x="76160" y="48720"/>
                </a:lnTo>
                <a:lnTo>
                  <a:pt x="75770" y="49190"/>
                </a:lnTo>
                <a:lnTo>
                  <a:pt x="75610" y="48580"/>
                </a:lnTo>
                <a:lnTo>
                  <a:pt x="75550" y="47900"/>
                </a:lnTo>
                <a:lnTo>
                  <a:pt x="75520" y="47030"/>
                </a:lnTo>
                <a:lnTo>
                  <a:pt x="75740" y="46250"/>
                </a:lnTo>
                <a:lnTo>
                  <a:pt x="75720" y="45730"/>
                </a:lnTo>
                <a:lnTo>
                  <a:pt x="75660" y="45220"/>
                </a:lnTo>
                <a:lnTo>
                  <a:pt x="75440" y="44900"/>
                </a:lnTo>
                <a:lnTo>
                  <a:pt x="75210" y="44590"/>
                </a:lnTo>
                <a:lnTo>
                  <a:pt x="75010" y="43950"/>
                </a:lnTo>
                <a:lnTo>
                  <a:pt x="74730" y="43400"/>
                </a:lnTo>
                <a:lnTo>
                  <a:pt x="74920" y="42840"/>
                </a:lnTo>
                <a:lnTo>
                  <a:pt x="75040" y="42290"/>
                </a:lnTo>
                <a:lnTo>
                  <a:pt x="75300" y="41910"/>
                </a:lnTo>
                <a:lnTo>
                  <a:pt x="75550" y="41520"/>
                </a:lnTo>
                <a:lnTo>
                  <a:pt x="75500" y="41110"/>
                </a:lnTo>
                <a:lnTo>
                  <a:pt x="75430" y="40690"/>
                </a:lnTo>
                <a:lnTo>
                  <a:pt x="75610" y="40240"/>
                </a:lnTo>
                <a:lnTo>
                  <a:pt x="75880" y="39850"/>
                </a:lnTo>
                <a:lnTo>
                  <a:pt x="75990" y="39470"/>
                </a:lnTo>
                <a:lnTo>
                  <a:pt x="75970" y="39130"/>
                </a:lnTo>
                <a:lnTo>
                  <a:pt x="76090" y="38780"/>
                </a:lnTo>
                <a:lnTo>
                  <a:pt x="76350" y="38530"/>
                </a:lnTo>
                <a:lnTo>
                  <a:pt x="76810" y="37640"/>
                </a:lnTo>
                <a:lnTo>
                  <a:pt x="76870" y="36500"/>
                </a:lnTo>
                <a:lnTo>
                  <a:pt x="76730" y="35380"/>
                </a:lnTo>
                <a:lnTo>
                  <a:pt x="76710" y="34350"/>
                </a:lnTo>
                <a:lnTo>
                  <a:pt x="77200" y="33850"/>
                </a:lnTo>
                <a:lnTo>
                  <a:pt x="77860" y="33750"/>
                </a:lnTo>
                <a:lnTo>
                  <a:pt x="78240" y="33360"/>
                </a:lnTo>
                <a:lnTo>
                  <a:pt x="78640" y="32900"/>
                </a:lnTo>
                <a:lnTo>
                  <a:pt x="79910" y="32860"/>
                </a:lnTo>
                <a:lnTo>
                  <a:pt x="80370" y="32780"/>
                </a:lnTo>
                <a:lnTo>
                  <a:pt x="80850" y="32760"/>
                </a:lnTo>
                <a:lnTo>
                  <a:pt x="81200" y="32860"/>
                </a:lnTo>
                <a:lnTo>
                  <a:pt x="81540" y="32970"/>
                </a:lnTo>
                <a:lnTo>
                  <a:pt x="81920" y="32860"/>
                </a:lnTo>
                <a:lnTo>
                  <a:pt x="82290" y="32680"/>
                </a:lnTo>
                <a:lnTo>
                  <a:pt x="83000" y="32520"/>
                </a:lnTo>
                <a:lnTo>
                  <a:pt x="83700" y="32330"/>
                </a:lnTo>
                <a:lnTo>
                  <a:pt x="84000" y="32000"/>
                </a:lnTo>
                <a:lnTo>
                  <a:pt x="83450" y="31780"/>
                </a:lnTo>
                <a:lnTo>
                  <a:pt x="82800" y="31560"/>
                </a:lnTo>
                <a:lnTo>
                  <a:pt x="82140" y="31360"/>
                </a:lnTo>
                <a:lnTo>
                  <a:pt x="81860" y="31450"/>
                </a:lnTo>
                <a:lnTo>
                  <a:pt x="81580" y="31580"/>
                </a:lnTo>
                <a:lnTo>
                  <a:pt x="81220" y="31510"/>
                </a:lnTo>
                <a:lnTo>
                  <a:pt x="80920" y="31180"/>
                </a:lnTo>
                <a:close/>
                <a:moveTo>
                  <a:pt x="79470" y="34090"/>
                </a:moveTo>
                <a:lnTo>
                  <a:pt x="79510" y="34150"/>
                </a:lnTo>
                <a:lnTo>
                  <a:pt x="79740" y="34500"/>
                </a:lnTo>
                <a:lnTo>
                  <a:pt x="79860" y="34880"/>
                </a:lnTo>
                <a:lnTo>
                  <a:pt x="80210" y="34960"/>
                </a:lnTo>
                <a:lnTo>
                  <a:pt x="80580" y="34920"/>
                </a:lnTo>
                <a:lnTo>
                  <a:pt x="80920" y="34750"/>
                </a:lnTo>
                <a:lnTo>
                  <a:pt x="81110" y="34550"/>
                </a:lnTo>
                <a:lnTo>
                  <a:pt x="80940" y="34260"/>
                </a:lnTo>
                <a:lnTo>
                  <a:pt x="80600" y="33750"/>
                </a:lnTo>
                <a:lnTo>
                  <a:pt x="79960" y="33780"/>
                </a:lnTo>
                <a:lnTo>
                  <a:pt x="79470" y="34090"/>
                </a:lnTo>
                <a:close/>
                <a:moveTo>
                  <a:pt x="95350" y="36350"/>
                </a:moveTo>
                <a:lnTo>
                  <a:pt x="95060" y="36270"/>
                </a:lnTo>
                <a:lnTo>
                  <a:pt x="94860" y="36340"/>
                </a:lnTo>
                <a:lnTo>
                  <a:pt x="94630" y="36140"/>
                </a:lnTo>
                <a:lnTo>
                  <a:pt x="94480" y="35840"/>
                </a:lnTo>
                <a:lnTo>
                  <a:pt x="94520" y="35580"/>
                </a:lnTo>
                <a:lnTo>
                  <a:pt x="94720" y="35740"/>
                </a:lnTo>
                <a:lnTo>
                  <a:pt x="94870" y="35690"/>
                </a:lnTo>
                <a:lnTo>
                  <a:pt x="95000" y="35580"/>
                </a:lnTo>
                <a:lnTo>
                  <a:pt x="95160" y="35580"/>
                </a:lnTo>
                <a:lnTo>
                  <a:pt x="95390" y="35820"/>
                </a:lnTo>
                <a:lnTo>
                  <a:pt x="95450" y="36140"/>
                </a:lnTo>
                <a:lnTo>
                  <a:pt x="95350" y="36350"/>
                </a:lnTo>
                <a:close/>
                <a:moveTo>
                  <a:pt x="91770" y="34270"/>
                </a:moveTo>
                <a:lnTo>
                  <a:pt x="91540" y="34330"/>
                </a:lnTo>
                <a:lnTo>
                  <a:pt x="91230" y="34310"/>
                </a:lnTo>
                <a:lnTo>
                  <a:pt x="91300" y="33810"/>
                </a:lnTo>
                <a:lnTo>
                  <a:pt x="90800" y="33120"/>
                </a:lnTo>
                <a:lnTo>
                  <a:pt x="90800" y="32640"/>
                </a:lnTo>
                <a:lnTo>
                  <a:pt x="90990" y="32740"/>
                </a:lnTo>
                <a:lnTo>
                  <a:pt x="91230" y="32660"/>
                </a:lnTo>
                <a:lnTo>
                  <a:pt x="91330" y="32790"/>
                </a:lnTo>
                <a:lnTo>
                  <a:pt x="91370" y="33220"/>
                </a:lnTo>
                <a:lnTo>
                  <a:pt x="91520" y="33440"/>
                </a:lnTo>
                <a:lnTo>
                  <a:pt x="91710" y="33620"/>
                </a:lnTo>
                <a:lnTo>
                  <a:pt x="91870" y="33890"/>
                </a:lnTo>
                <a:lnTo>
                  <a:pt x="91890" y="34140"/>
                </a:lnTo>
                <a:lnTo>
                  <a:pt x="91770" y="34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