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Babək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Babək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12180" y="50680"/>
                </a:moveTo>
                <a:lnTo>
                  <a:pt x="12570" y="51220"/>
                </a:lnTo>
                <a:lnTo>
                  <a:pt x="12750" y="51640"/>
                </a:lnTo>
                <a:lnTo>
                  <a:pt x="12910" y="51870"/>
                </a:lnTo>
                <a:lnTo>
                  <a:pt x="13140" y="51960"/>
                </a:lnTo>
                <a:lnTo>
                  <a:pt x="13870" y="52030"/>
                </a:lnTo>
                <a:lnTo>
                  <a:pt x="14140" y="52170"/>
                </a:lnTo>
                <a:lnTo>
                  <a:pt x="14630" y="52670"/>
                </a:lnTo>
                <a:lnTo>
                  <a:pt x="14470" y="52890"/>
                </a:lnTo>
                <a:lnTo>
                  <a:pt x="13970" y="53310"/>
                </a:lnTo>
                <a:lnTo>
                  <a:pt x="13600" y="53890"/>
                </a:lnTo>
                <a:lnTo>
                  <a:pt x="13830" y="54060"/>
                </a:lnTo>
                <a:lnTo>
                  <a:pt x="14170" y="54200"/>
                </a:lnTo>
                <a:lnTo>
                  <a:pt x="14310" y="54620"/>
                </a:lnTo>
                <a:lnTo>
                  <a:pt x="14470" y="55060"/>
                </a:lnTo>
                <a:lnTo>
                  <a:pt x="15170" y="55400"/>
                </a:lnTo>
                <a:lnTo>
                  <a:pt x="15880" y="55760"/>
                </a:lnTo>
                <a:lnTo>
                  <a:pt x="16060" y="55970"/>
                </a:lnTo>
                <a:lnTo>
                  <a:pt x="16210" y="56180"/>
                </a:lnTo>
                <a:lnTo>
                  <a:pt x="16210" y="56420"/>
                </a:lnTo>
                <a:lnTo>
                  <a:pt x="16180" y="56580"/>
                </a:lnTo>
                <a:lnTo>
                  <a:pt x="16320" y="56850"/>
                </a:lnTo>
                <a:lnTo>
                  <a:pt x="16590" y="56810"/>
                </a:lnTo>
                <a:lnTo>
                  <a:pt x="16760" y="57370"/>
                </a:lnTo>
                <a:lnTo>
                  <a:pt x="16300" y="57670"/>
                </a:lnTo>
                <a:lnTo>
                  <a:pt x="15330" y="57690"/>
                </a:lnTo>
                <a:lnTo>
                  <a:pt x="14350" y="57760"/>
                </a:lnTo>
                <a:lnTo>
                  <a:pt x="13490" y="57720"/>
                </a:lnTo>
                <a:lnTo>
                  <a:pt x="12890" y="58180"/>
                </a:lnTo>
                <a:lnTo>
                  <a:pt x="13960" y="58970"/>
                </a:lnTo>
                <a:lnTo>
                  <a:pt x="15310" y="58820"/>
                </a:lnTo>
                <a:lnTo>
                  <a:pt x="15810" y="59000"/>
                </a:lnTo>
                <a:lnTo>
                  <a:pt x="16240" y="59320"/>
                </a:lnTo>
                <a:lnTo>
                  <a:pt x="16200" y="60040"/>
                </a:lnTo>
                <a:lnTo>
                  <a:pt x="15910" y="60660"/>
                </a:lnTo>
                <a:lnTo>
                  <a:pt x="16200" y="61320"/>
                </a:lnTo>
                <a:lnTo>
                  <a:pt x="16610" y="61930"/>
                </a:lnTo>
                <a:lnTo>
                  <a:pt x="16510" y="62200"/>
                </a:lnTo>
                <a:lnTo>
                  <a:pt x="16300" y="62460"/>
                </a:lnTo>
                <a:lnTo>
                  <a:pt x="16340" y="62900"/>
                </a:lnTo>
                <a:lnTo>
                  <a:pt x="16370" y="63210"/>
                </a:lnTo>
                <a:lnTo>
                  <a:pt x="16300" y="63200"/>
                </a:lnTo>
                <a:lnTo>
                  <a:pt x="15980" y="63010"/>
                </a:lnTo>
                <a:lnTo>
                  <a:pt x="15730" y="62940"/>
                </a:lnTo>
                <a:lnTo>
                  <a:pt x="15550" y="62890"/>
                </a:lnTo>
                <a:lnTo>
                  <a:pt x="15190" y="62720"/>
                </a:lnTo>
                <a:lnTo>
                  <a:pt x="14860" y="62500"/>
                </a:lnTo>
                <a:lnTo>
                  <a:pt x="14680" y="62280"/>
                </a:lnTo>
                <a:lnTo>
                  <a:pt x="14660" y="62070"/>
                </a:lnTo>
                <a:lnTo>
                  <a:pt x="14700" y="61900"/>
                </a:lnTo>
                <a:lnTo>
                  <a:pt x="14760" y="61730"/>
                </a:lnTo>
                <a:lnTo>
                  <a:pt x="14800" y="61530"/>
                </a:lnTo>
                <a:lnTo>
                  <a:pt x="14720" y="61390"/>
                </a:lnTo>
                <a:lnTo>
                  <a:pt x="14350" y="61220"/>
                </a:lnTo>
                <a:lnTo>
                  <a:pt x="14210" y="61110"/>
                </a:lnTo>
                <a:lnTo>
                  <a:pt x="14130" y="60950"/>
                </a:lnTo>
                <a:lnTo>
                  <a:pt x="14010" y="60520"/>
                </a:lnTo>
                <a:lnTo>
                  <a:pt x="13940" y="60360"/>
                </a:lnTo>
                <a:lnTo>
                  <a:pt x="13800" y="60200"/>
                </a:lnTo>
                <a:lnTo>
                  <a:pt x="13650" y="60120"/>
                </a:lnTo>
                <a:lnTo>
                  <a:pt x="13520" y="60010"/>
                </a:lnTo>
                <a:lnTo>
                  <a:pt x="13410" y="59810"/>
                </a:lnTo>
                <a:lnTo>
                  <a:pt x="13550" y="59520"/>
                </a:lnTo>
                <a:lnTo>
                  <a:pt x="13460" y="59300"/>
                </a:lnTo>
                <a:lnTo>
                  <a:pt x="13250" y="59170"/>
                </a:lnTo>
                <a:lnTo>
                  <a:pt x="13030" y="59130"/>
                </a:lnTo>
                <a:lnTo>
                  <a:pt x="12880" y="59050"/>
                </a:lnTo>
                <a:lnTo>
                  <a:pt x="12890" y="58880"/>
                </a:lnTo>
                <a:lnTo>
                  <a:pt x="12930" y="58690"/>
                </a:lnTo>
                <a:lnTo>
                  <a:pt x="12880" y="58570"/>
                </a:lnTo>
                <a:lnTo>
                  <a:pt x="12740" y="58550"/>
                </a:lnTo>
                <a:lnTo>
                  <a:pt x="12590" y="58610"/>
                </a:lnTo>
                <a:lnTo>
                  <a:pt x="12490" y="58680"/>
                </a:lnTo>
                <a:lnTo>
                  <a:pt x="12450" y="58720"/>
                </a:lnTo>
                <a:lnTo>
                  <a:pt x="10830" y="58180"/>
                </a:lnTo>
                <a:lnTo>
                  <a:pt x="10420" y="58310"/>
                </a:lnTo>
                <a:lnTo>
                  <a:pt x="10320" y="58000"/>
                </a:lnTo>
                <a:lnTo>
                  <a:pt x="10160" y="57000"/>
                </a:lnTo>
                <a:lnTo>
                  <a:pt x="10050" y="56790"/>
                </a:lnTo>
                <a:lnTo>
                  <a:pt x="9920" y="56590"/>
                </a:lnTo>
                <a:lnTo>
                  <a:pt x="9820" y="56380"/>
                </a:lnTo>
                <a:lnTo>
                  <a:pt x="9830" y="56380"/>
                </a:lnTo>
                <a:lnTo>
                  <a:pt x="10180" y="56530"/>
                </a:lnTo>
                <a:lnTo>
                  <a:pt x="10520" y="56630"/>
                </a:lnTo>
                <a:lnTo>
                  <a:pt x="10930" y="56510"/>
                </a:lnTo>
                <a:lnTo>
                  <a:pt x="11330" y="56320"/>
                </a:lnTo>
                <a:lnTo>
                  <a:pt x="11650" y="56110"/>
                </a:lnTo>
                <a:lnTo>
                  <a:pt x="11710" y="55660"/>
                </a:lnTo>
                <a:lnTo>
                  <a:pt x="11600" y="55410"/>
                </a:lnTo>
                <a:lnTo>
                  <a:pt x="11500" y="55180"/>
                </a:lnTo>
                <a:lnTo>
                  <a:pt x="11580" y="54950"/>
                </a:lnTo>
                <a:lnTo>
                  <a:pt x="11680" y="54750"/>
                </a:lnTo>
                <a:lnTo>
                  <a:pt x="11560" y="54190"/>
                </a:lnTo>
                <a:lnTo>
                  <a:pt x="11330" y="53660"/>
                </a:lnTo>
                <a:lnTo>
                  <a:pt x="11240" y="53130"/>
                </a:lnTo>
                <a:lnTo>
                  <a:pt x="11350" y="52590"/>
                </a:lnTo>
                <a:lnTo>
                  <a:pt x="11510" y="51970"/>
                </a:lnTo>
                <a:lnTo>
                  <a:pt x="11700" y="51360"/>
                </a:lnTo>
                <a:lnTo>
                  <a:pt x="12060" y="50810"/>
                </a:lnTo>
                <a:lnTo>
                  <a:pt x="12180" y="50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