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Ağsu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Ağsu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2020" y="35710"/>
                </a:moveTo>
                <a:lnTo>
                  <a:pt x="61700" y="36170"/>
                </a:lnTo>
                <a:lnTo>
                  <a:pt x="61500" y="36790"/>
                </a:lnTo>
                <a:lnTo>
                  <a:pt x="60960" y="36340"/>
                </a:lnTo>
                <a:lnTo>
                  <a:pt x="60620" y="35660"/>
                </a:lnTo>
                <a:lnTo>
                  <a:pt x="60180" y="35430"/>
                </a:lnTo>
                <a:lnTo>
                  <a:pt x="59720" y="35270"/>
                </a:lnTo>
                <a:lnTo>
                  <a:pt x="59700" y="34510"/>
                </a:lnTo>
                <a:lnTo>
                  <a:pt x="59660" y="33700"/>
                </a:lnTo>
                <a:lnTo>
                  <a:pt x="59050" y="33400"/>
                </a:lnTo>
                <a:lnTo>
                  <a:pt x="58360" y="33450"/>
                </a:lnTo>
                <a:lnTo>
                  <a:pt x="57900" y="33840"/>
                </a:lnTo>
                <a:lnTo>
                  <a:pt x="57470" y="34200"/>
                </a:lnTo>
                <a:lnTo>
                  <a:pt x="57130" y="33870"/>
                </a:lnTo>
                <a:lnTo>
                  <a:pt x="56870" y="33620"/>
                </a:lnTo>
                <a:lnTo>
                  <a:pt x="56320" y="33720"/>
                </a:lnTo>
                <a:lnTo>
                  <a:pt x="55900" y="33320"/>
                </a:lnTo>
                <a:lnTo>
                  <a:pt x="56030" y="32450"/>
                </a:lnTo>
                <a:lnTo>
                  <a:pt x="56340" y="31610"/>
                </a:lnTo>
                <a:lnTo>
                  <a:pt x="56640" y="31800"/>
                </a:lnTo>
                <a:lnTo>
                  <a:pt x="56920" y="31580"/>
                </a:lnTo>
                <a:lnTo>
                  <a:pt x="56980" y="31290"/>
                </a:lnTo>
                <a:lnTo>
                  <a:pt x="57040" y="30980"/>
                </a:lnTo>
                <a:lnTo>
                  <a:pt x="57310" y="30660"/>
                </a:lnTo>
                <a:lnTo>
                  <a:pt x="57620" y="30410"/>
                </a:lnTo>
                <a:lnTo>
                  <a:pt x="58020" y="30180"/>
                </a:lnTo>
                <a:lnTo>
                  <a:pt x="58380" y="29920"/>
                </a:lnTo>
                <a:lnTo>
                  <a:pt x="58460" y="29720"/>
                </a:lnTo>
                <a:lnTo>
                  <a:pt x="58590" y="29540"/>
                </a:lnTo>
                <a:lnTo>
                  <a:pt x="58850" y="29410"/>
                </a:lnTo>
                <a:lnTo>
                  <a:pt x="59110" y="29290"/>
                </a:lnTo>
                <a:lnTo>
                  <a:pt x="60120" y="28800"/>
                </a:lnTo>
                <a:lnTo>
                  <a:pt x="61050" y="28110"/>
                </a:lnTo>
                <a:lnTo>
                  <a:pt x="61530" y="27260"/>
                </a:lnTo>
                <a:lnTo>
                  <a:pt x="61820" y="26250"/>
                </a:lnTo>
                <a:lnTo>
                  <a:pt x="61960" y="26530"/>
                </a:lnTo>
                <a:lnTo>
                  <a:pt x="62070" y="26810"/>
                </a:lnTo>
                <a:lnTo>
                  <a:pt x="62550" y="27300"/>
                </a:lnTo>
                <a:lnTo>
                  <a:pt x="62850" y="27940"/>
                </a:lnTo>
                <a:lnTo>
                  <a:pt x="62680" y="28320"/>
                </a:lnTo>
                <a:lnTo>
                  <a:pt x="62480" y="28700"/>
                </a:lnTo>
                <a:lnTo>
                  <a:pt x="62500" y="28850"/>
                </a:lnTo>
                <a:lnTo>
                  <a:pt x="62500" y="29060"/>
                </a:lnTo>
                <a:lnTo>
                  <a:pt x="62390" y="29230"/>
                </a:lnTo>
                <a:lnTo>
                  <a:pt x="62270" y="29400"/>
                </a:lnTo>
                <a:lnTo>
                  <a:pt x="61590" y="30040"/>
                </a:lnTo>
                <a:lnTo>
                  <a:pt x="61420" y="30900"/>
                </a:lnTo>
                <a:lnTo>
                  <a:pt x="61860" y="31460"/>
                </a:lnTo>
                <a:lnTo>
                  <a:pt x="62450" y="31710"/>
                </a:lnTo>
                <a:lnTo>
                  <a:pt x="62990" y="31720"/>
                </a:lnTo>
                <a:lnTo>
                  <a:pt x="63530" y="31740"/>
                </a:lnTo>
                <a:lnTo>
                  <a:pt x="63870" y="31920"/>
                </a:lnTo>
                <a:lnTo>
                  <a:pt x="64190" y="32160"/>
                </a:lnTo>
                <a:lnTo>
                  <a:pt x="64530" y="32330"/>
                </a:lnTo>
                <a:lnTo>
                  <a:pt x="64790" y="32540"/>
                </a:lnTo>
                <a:lnTo>
                  <a:pt x="64550" y="32830"/>
                </a:lnTo>
                <a:lnTo>
                  <a:pt x="64230" y="33000"/>
                </a:lnTo>
                <a:lnTo>
                  <a:pt x="63440" y="33340"/>
                </a:lnTo>
                <a:lnTo>
                  <a:pt x="62760" y="33890"/>
                </a:lnTo>
                <a:lnTo>
                  <a:pt x="62710" y="34380"/>
                </a:lnTo>
                <a:lnTo>
                  <a:pt x="62660" y="34880"/>
                </a:lnTo>
                <a:lnTo>
                  <a:pt x="62360" y="35300"/>
                </a:lnTo>
                <a:lnTo>
                  <a:pt x="62020" y="35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