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Ağstafa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Ağstaf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0020" y="17230"/>
                </a:moveTo>
                <a:lnTo>
                  <a:pt x="19550" y="17490"/>
                </a:lnTo>
                <a:lnTo>
                  <a:pt x="18930" y="17790"/>
                </a:lnTo>
                <a:lnTo>
                  <a:pt x="18520" y="18160"/>
                </a:lnTo>
                <a:lnTo>
                  <a:pt x="18230" y="18660"/>
                </a:lnTo>
                <a:lnTo>
                  <a:pt x="17340" y="18640"/>
                </a:lnTo>
                <a:lnTo>
                  <a:pt x="16860" y="19010"/>
                </a:lnTo>
                <a:lnTo>
                  <a:pt x="17050" y="19610"/>
                </a:lnTo>
                <a:lnTo>
                  <a:pt x="17240" y="20200"/>
                </a:lnTo>
                <a:lnTo>
                  <a:pt x="17070" y="20920"/>
                </a:lnTo>
                <a:lnTo>
                  <a:pt x="16600" y="21410"/>
                </a:lnTo>
                <a:lnTo>
                  <a:pt x="16130" y="21560"/>
                </a:lnTo>
                <a:lnTo>
                  <a:pt x="15670" y="21690"/>
                </a:lnTo>
                <a:lnTo>
                  <a:pt x="15400" y="22050"/>
                </a:lnTo>
                <a:lnTo>
                  <a:pt x="15100" y="22460"/>
                </a:lnTo>
                <a:lnTo>
                  <a:pt x="14930" y="23070"/>
                </a:lnTo>
                <a:lnTo>
                  <a:pt x="14710" y="23020"/>
                </a:lnTo>
                <a:lnTo>
                  <a:pt x="14520" y="22810"/>
                </a:lnTo>
                <a:lnTo>
                  <a:pt x="14650" y="22140"/>
                </a:lnTo>
                <a:lnTo>
                  <a:pt x="14560" y="21660"/>
                </a:lnTo>
                <a:lnTo>
                  <a:pt x="14130" y="21700"/>
                </a:lnTo>
                <a:lnTo>
                  <a:pt x="13980" y="21780"/>
                </a:lnTo>
                <a:lnTo>
                  <a:pt x="13980" y="21770"/>
                </a:lnTo>
                <a:lnTo>
                  <a:pt x="13950" y="21610"/>
                </a:lnTo>
                <a:lnTo>
                  <a:pt x="13910" y="20910"/>
                </a:lnTo>
                <a:lnTo>
                  <a:pt x="13800" y="20200"/>
                </a:lnTo>
                <a:lnTo>
                  <a:pt x="13750" y="19920"/>
                </a:lnTo>
                <a:lnTo>
                  <a:pt x="13760" y="19630"/>
                </a:lnTo>
                <a:lnTo>
                  <a:pt x="13840" y="19490"/>
                </a:lnTo>
                <a:lnTo>
                  <a:pt x="13940" y="19340"/>
                </a:lnTo>
                <a:lnTo>
                  <a:pt x="13890" y="19180"/>
                </a:lnTo>
                <a:lnTo>
                  <a:pt x="13840" y="19010"/>
                </a:lnTo>
                <a:lnTo>
                  <a:pt x="14240" y="17700"/>
                </a:lnTo>
                <a:lnTo>
                  <a:pt x="14170" y="17200"/>
                </a:lnTo>
                <a:lnTo>
                  <a:pt x="14140" y="16950"/>
                </a:lnTo>
                <a:lnTo>
                  <a:pt x="14090" y="16930"/>
                </a:lnTo>
                <a:lnTo>
                  <a:pt x="12330" y="16720"/>
                </a:lnTo>
                <a:lnTo>
                  <a:pt x="11970" y="16550"/>
                </a:lnTo>
                <a:lnTo>
                  <a:pt x="11340" y="16120"/>
                </a:lnTo>
                <a:lnTo>
                  <a:pt x="10660" y="15960"/>
                </a:lnTo>
                <a:lnTo>
                  <a:pt x="10360" y="15770"/>
                </a:lnTo>
                <a:lnTo>
                  <a:pt x="9640" y="15070"/>
                </a:lnTo>
                <a:lnTo>
                  <a:pt x="9580" y="14930"/>
                </a:lnTo>
                <a:lnTo>
                  <a:pt x="9570" y="14790"/>
                </a:lnTo>
                <a:lnTo>
                  <a:pt x="11930" y="12830"/>
                </a:lnTo>
                <a:lnTo>
                  <a:pt x="12430" y="12660"/>
                </a:lnTo>
                <a:lnTo>
                  <a:pt x="12930" y="12680"/>
                </a:lnTo>
                <a:lnTo>
                  <a:pt x="13220" y="12830"/>
                </a:lnTo>
                <a:lnTo>
                  <a:pt x="13970" y="13220"/>
                </a:lnTo>
                <a:lnTo>
                  <a:pt x="14210" y="13270"/>
                </a:lnTo>
                <a:lnTo>
                  <a:pt x="14530" y="13240"/>
                </a:lnTo>
                <a:lnTo>
                  <a:pt x="15040" y="13090"/>
                </a:lnTo>
                <a:lnTo>
                  <a:pt x="15270" y="13130"/>
                </a:lnTo>
                <a:lnTo>
                  <a:pt x="15490" y="13390"/>
                </a:lnTo>
                <a:lnTo>
                  <a:pt x="16000" y="13870"/>
                </a:lnTo>
                <a:lnTo>
                  <a:pt x="18230" y="14740"/>
                </a:lnTo>
                <a:lnTo>
                  <a:pt x="19250" y="14950"/>
                </a:lnTo>
                <a:lnTo>
                  <a:pt x="19610" y="15090"/>
                </a:lnTo>
                <a:lnTo>
                  <a:pt x="19630" y="15220"/>
                </a:lnTo>
                <a:lnTo>
                  <a:pt x="19410" y="15340"/>
                </a:lnTo>
                <a:lnTo>
                  <a:pt x="19050" y="15470"/>
                </a:lnTo>
                <a:lnTo>
                  <a:pt x="18700" y="15900"/>
                </a:lnTo>
                <a:lnTo>
                  <a:pt x="19080" y="16490"/>
                </a:lnTo>
                <a:lnTo>
                  <a:pt x="19720" y="17040"/>
                </a:lnTo>
                <a:lnTo>
                  <a:pt x="20020" y="1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