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Ağdaş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Ağdaş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3210" y="26350"/>
                </a:moveTo>
                <a:lnTo>
                  <a:pt x="43850" y="26490"/>
                </a:lnTo>
                <a:lnTo>
                  <a:pt x="44490" y="26650"/>
                </a:lnTo>
                <a:lnTo>
                  <a:pt x="44880" y="26820"/>
                </a:lnTo>
                <a:lnTo>
                  <a:pt x="45260" y="26820"/>
                </a:lnTo>
                <a:lnTo>
                  <a:pt x="45380" y="26740"/>
                </a:lnTo>
                <a:lnTo>
                  <a:pt x="45530" y="26670"/>
                </a:lnTo>
                <a:lnTo>
                  <a:pt x="45810" y="26760"/>
                </a:lnTo>
                <a:lnTo>
                  <a:pt x="46080" y="26890"/>
                </a:lnTo>
                <a:lnTo>
                  <a:pt x="46670" y="27030"/>
                </a:lnTo>
                <a:lnTo>
                  <a:pt x="47290" y="26910"/>
                </a:lnTo>
                <a:lnTo>
                  <a:pt x="47340" y="27810"/>
                </a:lnTo>
                <a:lnTo>
                  <a:pt x="47380" y="28710"/>
                </a:lnTo>
                <a:lnTo>
                  <a:pt x="47760" y="29120"/>
                </a:lnTo>
                <a:lnTo>
                  <a:pt x="48270" y="29410"/>
                </a:lnTo>
                <a:lnTo>
                  <a:pt x="48520" y="29720"/>
                </a:lnTo>
                <a:lnTo>
                  <a:pt x="48730" y="30020"/>
                </a:lnTo>
                <a:lnTo>
                  <a:pt x="48670" y="30250"/>
                </a:lnTo>
                <a:lnTo>
                  <a:pt x="48480" y="30450"/>
                </a:lnTo>
                <a:lnTo>
                  <a:pt x="48290" y="31070"/>
                </a:lnTo>
                <a:lnTo>
                  <a:pt x="48230" y="31750"/>
                </a:lnTo>
                <a:lnTo>
                  <a:pt x="47630" y="31560"/>
                </a:lnTo>
                <a:lnTo>
                  <a:pt x="47040" y="31620"/>
                </a:lnTo>
                <a:lnTo>
                  <a:pt x="46590" y="31930"/>
                </a:lnTo>
                <a:lnTo>
                  <a:pt x="46460" y="32670"/>
                </a:lnTo>
                <a:lnTo>
                  <a:pt x="46350" y="33270"/>
                </a:lnTo>
                <a:lnTo>
                  <a:pt x="46580" y="33780"/>
                </a:lnTo>
                <a:lnTo>
                  <a:pt x="47010" y="34030"/>
                </a:lnTo>
                <a:lnTo>
                  <a:pt x="47250" y="34500"/>
                </a:lnTo>
                <a:lnTo>
                  <a:pt x="47040" y="35050"/>
                </a:lnTo>
                <a:lnTo>
                  <a:pt x="46800" y="35570"/>
                </a:lnTo>
                <a:lnTo>
                  <a:pt x="46300" y="36120"/>
                </a:lnTo>
                <a:lnTo>
                  <a:pt x="46000" y="36380"/>
                </a:lnTo>
                <a:lnTo>
                  <a:pt x="45900" y="36210"/>
                </a:lnTo>
                <a:lnTo>
                  <a:pt x="45740" y="36030"/>
                </a:lnTo>
                <a:lnTo>
                  <a:pt x="45660" y="36060"/>
                </a:lnTo>
                <a:lnTo>
                  <a:pt x="45670" y="35840"/>
                </a:lnTo>
                <a:lnTo>
                  <a:pt x="45710" y="35650"/>
                </a:lnTo>
                <a:lnTo>
                  <a:pt x="45770" y="35470"/>
                </a:lnTo>
                <a:lnTo>
                  <a:pt x="45860" y="35300"/>
                </a:lnTo>
                <a:lnTo>
                  <a:pt x="45690" y="35040"/>
                </a:lnTo>
                <a:lnTo>
                  <a:pt x="45100" y="35140"/>
                </a:lnTo>
                <a:lnTo>
                  <a:pt x="44800" y="35020"/>
                </a:lnTo>
                <a:lnTo>
                  <a:pt x="45120" y="34560"/>
                </a:lnTo>
                <a:lnTo>
                  <a:pt x="45000" y="34340"/>
                </a:lnTo>
                <a:lnTo>
                  <a:pt x="44160" y="34030"/>
                </a:lnTo>
                <a:lnTo>
                  <a:pt x="44290" y="33880"/>
                </a:lnTo>
                <a:lnTo>
                  <a:pt x="44600" y="33640"/>
                </a:lnTo>
                <a:lnTo>
                  <a:pt x="44700" y="33470"/>
                </a:lnTo>
                <a:lnTo>
                  <a:pt x="44730" y="33150"/>
                </a:lnTo>
                <a:lnTo>
                  <a:pt x="44610" y="33110"/>
                </a:lnTo>
                <a:lnTo>
                  <a:pt x="44430" y="33180"/>
                </a:lnTo>
                <a:lnTo>
                  <a:pt x="44250" y="33210"/>
                </a:lnTo>
                <a:lnTo>
                  <a:pt x="44010" y="33210"/>
                </a:lnTo>
                <a:lnTo>
                  <a:pt x="43950" y="33160"/>
                </a:lnTo>
                <a:lnTo>
                  <a:pt x="43960" y="32960"/>
                </a:lnTo>
                <a:lnTo>
                  <a:pt x="43900" y="32920"/>
                </a:lnTo>
                <a:lnTo>
                  <a:pt x="43850" y="32850"/>
                </a:lnTo>
                <a:lnTo>
                  <a:pt x="43770" y="32710"/>
                </a:lnTo>
                <a:lnTo>
                  <a:pt x="43640" y="32560"/>
                </a:lnTo>
                <a:lnTo>
                  <a:pt x="43470" y="32500"/>
                </a:lnTo>
                <a:lnTo>
                  <a:pt x="43350" y="32340"/>
                </a:lnTo>
                <a:lnTo>
                  <a:pt x="43450" y="31970"/>
                </a:lnTo>
                <a:lnTo>
                  <a:pt x="43490" y="31590"/>
                </a:lnTo>
                <a:lnTo>
                  <a:pt x="43210" y="31380"/>
                </a:lnTo>
                <a:lnTo>
                  <a:pt x="43090" y="31440"/>
                </a:lnTo>
                <a:lnTo>
                  <a:pt x="42950" y="31590"/>
                </a:lnTo>
                <a:lnTo>
                  <a:pt x="42730" y="31880"/>
                </a:lnTo>
                <a:lnTo>
                  <a:pt x="42570" y="31970"/>
                </a:lnTo>
                <a:lnTo>
                  <a:pt x="42520" y="31780"/>
                </a:lnTo>
                <a:lnTo>
                  <a:pt x="42540" y="31520"/>
                </a:lnTo>
                <a:lnTo>
                  <a:pt x="42670" y="31290"/>
                </a:lnTo>
                <a:lnTo>
                  <a:pt x="42490" y="31100"/>
                </a:lnTo>
                <a:lnTo>
                  <a:pt x="42370" y="31000"/>
                </a:lnTo>
                <a:lnTo>
                  <a:pt x="42350" y="30990"/>
                </a:lnTo>
                <a:lnTo>
                  <a:pt x="42600" y="30690"/>
                </a:lnTo>
                <a:lnTo>
                  <a:pt x="42750" y="30060"/>
                </a:lnTo>
                <a:lnTo>
                  <a:pt x="42560" y="29440"/>
                </a:lnTo>
                <a:lnTo>
                  <a:pt x="42570" y="28700"/>
                </a:lnTo>
                <a:lnTo>
                  <a:pt x="42770" y="28010"/>
                </a:lnTo>
                <a:lnTo>
                  <a:pt x="42990" y="27190"/>
                </a:lnTo>
                <a:lnTo>
                  <a:pt x="43210" y="26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