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Ağdam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Ağdam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4430" y="42080"/>
                </a:moveTo>
                <a:lnTo>
                  <a:pt x="34760" y="41890"/>
                </a:lnTo>
                <a:lnTo>
                  <a:pt x="34880" y="41820"/>
                </a:lnTo>
                <a:lnTo>
                  <a:pt x="35420" y="41780"/>
                </a:lnTo>
                <a:lnTo>
                  <a:pt x="35490" y="41040"/>
                </a:lnTo>
                <a:lnTo>
                  <a:pt x="35710" y="40500"/>
                </a:lnTo>
                <a:lnTo>
                  <a:pt x="36110" y="40080"/>
                </a:lnTo>
                <a:lnTo>
                  <a:pt x="36230" y="39390"/>
                </a:lnTo>
                <a:lnTo>
                  <a:pt x="36380" y="39320"/>
                </a:lnTo>
                <a:lnTo>
                  <a:pt x="36480" y="39270"/>
                </a:lnTo>
                <a:lnTo>
                  <a:pt x="37070" y="39000"/>
                </a:lnTo>
                <a:lnTo>
                  <a:pt x="38050" y="38520"/>
                </a:lnTo>
                <a:lnTo>
                  <a:pt x="37960" y="38200"/>
                </a:lnTo>
                <a:lnTo>
                  <a:pt x="38070" y="37940"/>
                </a:lnTo>
                <a:lnTo>
                  <a:pt x="38080" y="37940"/>
                </a:lnTo>
                <a:lnTo>
                  <a:pt x="38270" y="38010"/>
                </a:lnTo>
                <a:lnTo>
                  <a:pt x="38430" y="38170"/>
                </a:lnTo>
                <a:lnTo>
                  <a:pt x="38820" y="38250"/>
                </a:lnTo>
                <a:lnTo>
                  <a:pt x="39180" y="38100"/>
                </a:lnTo>
                <a:lnTo>
                  <a:pt x="39470" y="38460"/>
                </a:lnTo>
                <a:lnTo>
                  <a:pt x="39620" y="38990"/>
                </a:lnTo>
                <a:lnTo>
                  <a:pt x="40030" y="39120"/>
                </a:lnTo>
                <a:lnTo>
                  <a:pt x="40190" y="39090"/>
                </a:lnTo>
                <a:lnTo>
                  <a:pt x="40210" y="39090"/>
                </a:lnTo>
                <a:lnTo>
                  <a:pt x="40460" y="39060"/>
                </a:lnTo>
                <a:lnTo>
                  <a:pt x="41560" y="38970"/>
                </a:lnTo>
                <a:lnTo>
                  <a:pt x="42680" y="39000"/>
                </a:lnTo>
                <a:lnTo>
                  <a:pt x="42040" y="39650"/>
                </a:lnTo>
                <a:lnTo>
                  <a:pt x="41310" y="40120"/>
                </a:lnTo>
                <a:lnTo>
                  <a:pt x="41250" y="40580"/>
                </a:lnTo>
                <a:lnTo>
                  <a:pt x="41710" y="40980"/>
                </a:lnTo>
                <a:lnTo>
                  <a:pt x="41280" y="41370"/>
                </a:lnTo>
                <a:lnTo>
                  <a:pt x="41180" y="41400"/>
                </a:lnTo>
                <a:lnTo>
                  <a:pt x="41130" y="41420"/>
                </a:lnTo>
                <a:lnTo>
                  <a:pt x="40700" y="41550"/>
                </a:lnTo>
                <a:lnTo>
                  <a:pt x="40680" y="42110"/>
                </a:lnTo>
                <a:lnTo>
                  <a:pt x="40640" y="42680"/>
                </a:lnTo>
                <a:lnTo>
                  <a:pt x="40450" y="42830"/>
                </a:lnTo>
                <a:lnTo>
                  <a:pt x="40250" y="42960"/>
                </a:lnTo>
                <a:lnTo>
                  <a:pt x="40590" y="43950"/>
                </a:lnTo>
                <a:lnTo>
                  <a:pt x="41860" y="44230"/>
                </a:lnTo>
                <a:lnTo>
                  <a:pt x="41870" y="44230"/>
                </a:lnTo>
                <a:lnTo>
                  <a:pt x="42520" y="43980"/>
                </a:lnTo>
                <a:lnTo>
                  <a:pt x="43210" y="43880"/>
                </a:lnTo>
                <a:lnTo>
                  <a:pt x="43560" y="44460"/>
                </a:lnTo>
                <a:lnTo>
                  <a:pt x="43230" y="45170"/>
                </a:lnTo>
                <a:lnTo>
                  <a:pt x="43110" y="45270"/>
                </a:lnTo>
                <a:lnTo>
                  <a:pt x="42990" y="45340"/>
                </a:lnTo>
                <a:lnTo>
                  <a:pt x="42760" y="45280"/>
                </a:lnTo>
                <a:lnTo>
                  <a:pt x="42490" y="45210"/>
                </a:lnTo>
                <a:lnTo>
                  <a:pt x="42090" y="45260"/>
                </a:lnTo>
                <a:lnTo>
                  <a:pt x="42000" y="45270"/>
                </a:lnTo>
                <a:lnTo>
                  <a:pt x="41940" y="45350"/>
                </a:lnTo>
                <a:lnTo>
                  <a:pt x="41840" y="45480"/>
                </a:lnTo>
                <a:lnTo>
                  <a:pt x="41760" y="45600"/>
                </a:lnTo>
                <a:lnTo>
                  <a:pt x="41550" y="45910"/>
                </a:lnTo>
                <a:lnTo>
                  <a:pt x="40670" y="45700"/>
                </a:lnTo>
                <a:lnTo>
                  <a:pt x="39820" y="45130"/>
                </a:lnTo>
                <a:lnTo>
                  <a:pt x="39180" y="44820"/>
                </a:lnTo>
                <a:lnTo>
                  <a:pt x="38510" y="44980"/>
                </a:lnTo>
                <a:lnTo>
                  <a:pt x="38340" y="45560"/>
                </a:lnTo>
                <a:lnTo>
                  <a:pt x="38030" y="46050"/>
                </a:lnTo>
                <a:lnTo>
                  <a:pt x="37420" y="46290"/>
                </a:lnTo>
                <a:lnTo>
                  <a:pt x="36830" y="46590"/>
                </a:lnTo>
                <a:lnTo>
                  <a:pt x="37110" y="46020"/>
                </a:lnTo>
                <a:lnTo>
                  <a:pt x="37140" y="45960"/>
                </a:lnTo>
                <a:lnTo>
                  <a:pt x="37440" y="45440"/>
                </a:lnTo>
                <a:lnTo>
                  <a:pt x="37480" y="45360"/>
                </a:lnTo>
                <a:lnTo>
                  <a:pt x="37800" y="44940"/>
                </a:lnTo>
                <a:lnTo>
                  <a:pt x="37940" y="44400"/>
                </a:lnTo>
                <a:lnTo>
                  <a:pt x="37300" y="44100"/>
                </a:lnTo>
                <a:lnTo>
                  <a:pt x="37050" y="43870"/>
                </a:lnTo>
                <a:lnTo>
                  <a:pt x="36750" y="43580"/>
                </a:lnTo>
                <a:lnTo>
                  <a:pt x="36660" y="43360"/>
                </a:lnTo>
                <a:lnTo>
                  <a:pt x="36370" y="42680"/>
                </a:lnTo>
                <a:lnTo>
                  <a:pt x="35620" y="42300"/>
                </a:lnTo>
                <a:lnTo>
                  <a:pt x="34980" y="42480"/>
                </a:lnTo>
                <a:lnTo>
                  <a:pt x="34430" y="42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