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Ağcabədi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ğcabəd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6360" y="47740"/>
                </a:moveTo>
                <a:lnTo>
                  <a:pt x="45150" y="48030"/>
                </a:lnTo>
                <a:lnTo>
                  <a:pt x="43960" y="48360"/>
                </a:lnTo>
                <a:lnTo>
                  <a:pt x="44390" y="47500"/>
                </a:lnTo>
                <a:lnTo>
                  <a:pt x="44160" y="46720"/>
                </a:lnTo>
                <a:lnTo>
                  <a:pt x="43960" y="46600"/>
                </a:lnTo>
                <a:lnTo>
                  <a:pt x="43390" y="46230"/>
                </a:lnTo>
                <a:lnTo>
                  <a:pt x="43130" y="45650"/>
                </a:lnTo>
                <a:lnTo>
                  <a:pt x="42990" y="45340"/>
                </a:lnTo>
                <a:lnTo>
                  <a:pt x="43110" y="45270"/>
                </a:lnTo>
                <a:lnTo>
                  <a:pt x="43230" y="45170"/>
                </a:lnTo>
                <a:lnTo>
                  <a:pt x="43560" y="44460"/>
                </a:lnTo>
                <a:lnTo>
                  <a:pt x="43210" y="43880"/>
                </a:lnTo>
                <a:lnTo>
                  <a:pt x="42520" y="43980"/>
                </a:lnTo>
                <a:lnTo>
                  <a:pt x="41870" y="44230"/>
                </a:lnTo>
                <a:lnTo>
                  <a:pt x="41860" y="44230"/>
                </a:lnTo>
                <a:lnTo>
                  <a:pt x="40590" y="43950"/>
                </a:lnTo>
                <a:lnTo>
                  <a:pt x="40250" y="42960"/>
                </a:lnTo>
                <a:lnTo>
                  <a:pt x="40450" y="42830"/>
                </a:lnTo>
                <a:lnTo>
                  <a:pt x="40640" y="42680"/>
                </a:lnTo>
                <a:lnTo>
                  <a:pt x="40680" y="42110"/>
                </a:lnTo>
                <a:lnTo>
                  <a:pt x="40700" y="41550"/>
                </a:lnTo>
                <a:lnTo>
                  <a:pt x="41130" y="41420"/>
                </a:lnTo>
                <a:lnTo>
                  <a:pt x="41180" y="41400"/>
                </a:lnTo>
                <a:lnTo>
                  <a:pt x="41280" y="41370"/>
                </a:lnTo>
                <a:lnTo>
                  <a:pt x="41710" y="40980"/>
                </a:lnTo>
                <a:lnTo>
                  <a:pt x="41250" y="40580"/>
                </a:lnTo>
                <a:lnTo>
                  <a:pt x="41310" y="40120"/>
                </a:lnTo>
                <a:lnTo>
                  <a:pt x="42040" y="39650"/>
                </a:lnTo>
                <a:lnTo>
                  <a:pt x="42680" y="39000"/>
                </a:lnTo>
                <a:lnTo>
                  <a:pt x="42650" y="38680"/>
                </a:lnTo>
                <a:lnTo>
                  <a:pt x="43050" y="39010"/>
                </a:lnTo>
                <a:lnTo>
                  <a:pt x="43510" y="39330"/>
                </a:lnTo>
                <a:lnTo>
                  <a:pt x="44030" y="39160"/>
                </a:lnTo>
                <a:lnTo>
                  <a:pt x="45330" y="38290"/>
                </a:lnTo>
                <a:lnTo>
                  <a:pt x="46650" y="37290"/>
                </a:lnTo>
                <a:lnTo>
                  <a:pt x="46670" y="37360"/>
                </a:lnTo>
                <a:lnTo>
                  <a:pt x="46750" y="37410"/>
                </a:lnTo>
                <a:lnTo>
                  <a:pt x="46840" y="37540"/>
                </a:lnTo>
                <a:lnTo>
                  <a:pt x="47160" y="38220"/>
                </a:lnTo>
                <a:lnTo>
                  <a:pt x="47530" y="38830"/>
                </a:lnTo>
                <a:lnTo>
                  <a:pt x="47570" y="38940"/>
                </a:lnTo>
                <a:lnTo>
                  <a:pt x="47810" y="38860"/>
                </a:lnTo>
                <a:lnTo>
                  <a:pt x="48070" y="38630"/>
                </a:lnTo>
                <a:lnTo>
                  <a:pt x="48370" y="38450"/>
                </a:lnTo>
                <a:lnTo>
                  <a:pt x="48750" y="38500"/>
                </a:lnTo>
                <a:lnTo>
                  <a:pt x="48880" y="38610"/>
                </a:lnTo>
                <a:lnTo>
                  <a:pt x="48970" y="38850"/>
                </a:lnTo>
                <a:lnTo>
                  <a:pt x="49070" y="38940"/>
                </a:lnTo>
                <a:lnTo>
                  <a:pt x="49250" y="38950"/>
                </a:lnTo>
                <a:lnTo>
                  <a:pt x="49390" y="38860"/>
                </a:lnTo>
                <a:lnTo>
                  <a:pt x="49530" y="38810"/>
                </a:lnTo>
                <a:lnTo>
                  <a:pt x="49710" y="38940"/>
                </a:lnTo>
                <a:lnTo>
                  <a:pt x="50190" y="38330"/>
                </a:lnTo>
                <a:lnTo>
                  <a:pt x="50370" y="38320"/>
                </a:lnTo>
                <a:lnTo>
                  <a:pt x="50450" y="38860"/>
                </a:lnTo>
                <a:lnTo>
                  <a:pt x="50560" y="39130"/>
                </a:lnTo>
                <a:lnTo>
                  <a:pt x="50810" y="39200"/>
                </a:lnTo>
                <a:lnTo>
                  <a:pt x="50880" y="39210"/>
                </a:lnTo>
                <a:lnTo>
                  <a:pt x="50210" y="40720"/>
                </a:lnTo>
                <a:lnTo>
                  <a:pt x="49860" y="41490"/>
                </a:lnTo>
                <a:lnTo>
                  <a:pt x="49710" y="42470"/>
                </a:lnTo>
                <a:lnTo>
                  <a:pt x="49530" y="43420"/>
                </a:lnTo>
                <a:lnTo>
                  <a:pt x="49300" y="44140"/>
                </a:lnTo>
                <a:lnTo>
                  <a:pt x="48840" y="44620"/>
                </a:lnTo>
                <a:lnTo>
                  <a:pt x="48320" y="44770"/>
                </a:lnTo>
                <a:lnTo>
                  <a:pt x="47820" y="44980"/>
                </a:lnTo>
                <a:lnTo>
                  <a:pt x="47450" y="45010"/>
                </a:lnTo>
                <a:lnTo>
                  <a:pt x="47080" y="44980"/>
                </a:lnTo>
                <a:lnTo>
                  <a:pt x="46900" y="45110"/>
                </a:lnTo>
                <a:lnTo>
                  <a:pt x="46790" y="45320"/>
                </a:lnTo>
                <a:lnTo>
                  <a:pt x="46320" y="45520"/>
                </a:lnTo>
                <a:lnTo>
                  <a:pt x="46050" y="45960"/>
                </a:lnTo>
                <a:lnTo>
                  <a:pt x="46160" y="46290"/>
                </a:lnTo>
                <a:lnTo>
                  <a:pt x="46250" y="46550"/>
                </a:lnTo>
                <a:lnTo>
                  <a:pt x="46050" y="46690"/>
                </a:lnTo>
                <a:lnTo>
                  <a:pt x="45840" y="46860"/>
                </a:lnTo>
                <a:lnTo>
                  <a:pt x="46060" y="47260"/>
                </a:lnTo>
                <a:lnTo>
                  <a:pt x="46360" y="4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