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Astara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Astara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2980" y="73150"/>
                </a:moveTo>
                <a:lnTo>
                  <a:pt x="63160" y="72650"/>
                </a:lnTo>
                <a:lnTo>
                  <a:pt x="63390" y="72240"/>
                </a:lnTo>
                <a:lnTo>
                  <a:pt x="63500" y="71780"/>
                </a:lnTo>
                <a:lnTo>
                  <a:pt x="63780" y="71500"/>
                </a:lnTo>
                <a:lnTo>
                  <a:pt x="64110" y="71320"/>
                </a:lnTo>
                <a:lnTo>
                  <a:pt x="64480" y="71210"/>
                </a:lnTo>
                <a:lnTo>
                  <a:pt x="64820" y="71260"/>
                </a:lnTo>
                <a:lnTo>
                  <a:pt x="65170" y="71120"/>
                </a:lnTo>
                <a:lnTo>
                  <a:pt x="65510" y="70920"/>
                </a:lnTo>
                <a:lnTo>
                  <a:pt x="66900" y="70850"/>
                </a:lnTo>
                <a:lnTo>
                  <a:pt x="68150" y="70510"/>
                </a:lnTo>
                <a:lnTo>
                  <a:pt x="68240" y="73850"/>
                </a:lnTo>
                <a:lnTo>
                  <a:pt x="67240" y="73640"/>
                </a:lnTo>
                <a:lnTo>
                  <a:pt x="66740" y="73640"/>
                </a:lnTo>
                <a:lnTo>
                  <a:pt x="66390" y="73830"/>
                </a:lnTo>
                <a:lnTo>
                  <a:pt x="66090" y="74140"/>
                </a:lnTo>
                <a:lnTo>
                  <a:pt x="65690" y="74390"/>
                </a:lnTo>
                <a:lnTo>
                  <a:pt x="65270" y="74570"/>
                </a:lnTo>
                <a:lnTo>
                  <a:pt x="64900" y="74670"/>
                </a:lnTo>
                <a:lnTo>
                  <a:pt x="64180" y="74610"/>
                </a:lnTo>
                <a:lnTo>
                  <a:pt x="64100" y="74610"/>
                </a:lnTo>
                <a:lnTo>
                  <a:pt x="63610" y="74120"/>
                </a:lnTo>
                <a:lnTo>
                  <a:pt x="63180" y="73410"/>
                </a:lnTo>
                <a:lnTo>
                  <a:pt x="62980" y="73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