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Abşeron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Abşero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4280" y="32150"/>
                </a:moveTo>
                <a:lnTo>
                  <a:pt x="75430" y="32110"/>
                </a:lnTo>
                <a:lnTo>
                  <a:pt x="76430" y="31660"/>
                </a:lnTo>
                <a:lnTo>
                  <a:pt x="76500" y="31280"/>
                </a:lnTo>
                <a:lnTo>
                  <a:pt x="76570" y="30890"/>
                </a:lnTo>
                <a:lnTo>
                  <a:pt x="76750" y="30630"/>
                </a:lnTo>
                <a:lnTo>
                  <a:pt x="76950" y="30380"/>
                </a:lnTo>
                <a:lnTo>
                  <a:pt x="77380" y="30000"/>
                </a:lnTo>
                <a:lnTo>
                  <a:pt x="77700" y="29470"/>
                </a:lnTo>
                <a:lnTo>
                  <a:pt x="78300" y="29870"/>
                </a:lnTo>
                <a:lnTo>
                  <a:pt x="78830" y="30490"/>
                </a:lnTo>
                <a:lnTo>
                  <a:pt x="79080" y="30950"/>
                </a:lnTo>
                <a:lnTo>
                  <a:pt x="79350" y="31370"/>
                </a:lnTo>
                <a:lnTo>
                  <a:pt x="80130" y="31450"/>
                </a:lnTo>
                <a:lnTo>
                  <a:pt x="80920" y="31180"/>
                </a:lnTo>
                <a:lnTo>
                  <a:pt x="81220" y="31510"/>
                </a:lnTo>
                <a:lnTo>
                  <a:pt x="81580" y="31580"/>
                </a:lnTo>
                <a:lnTo>
                  <a:pt x="81860" y="31450"/>
                </a:lnTo>
                <a:lnTo>
                  <a:pt x="82140" y="31360"/>
                </a:lnTo>
                <a:lnTo>
                  <a:pt x="82800" y="31560"/>
                </a:lnTo>
                <a:lnTo>
                  <a:pt x="83450" y="31780"/>
                </a:lnTo>
                <a:lnTo>
                  <a:pt x="84000" y="32000"/>
                </a:lnTo>
                <a:lnTo>
                  <a:pt x="83700" y="32330"/>
                </a:lnTo>
                <a:lnTo>
                  <a:pt x="83000" y="32520"/>
                </a:lnTo>
                <a:lnTo>
                  <a:pt x="82290" y="32680"/>
                </a:lnTo>
                <a:lnTo>
                  <a:pt x="81920" y="32860"/>
                </a:lnTo>
                <a:lnTo>
                  <a:pt x="81540" y="32970"/>
                </a:lnTo>
                <a:lnTo>
                  <a:pt x="81200" y="32860"/>
                </a:lnTo>
                <a:lnTo>
                  <a:pt x="80850" y="32760"/>
                </a:lnTo>
                <a:lnTo>
                  <a:pt x="80370" y="32780"/>
                </a:lnTo>
                <a:lnTo>
                  <a:pt x="79910" y="32860"/>
                </a:lnTo>
                <a:lnTo>
                  <a:pt x="78640" y="32900"/>
                </a:lnTo>
                <a:lnTo>
                  <a:pt x="78240" y="33360"/>
                </a:lnTo>
                <a:lnTo>
                  <a:pt x="77860" y="33750"/>
                </a:lnTo>
                <a:lnTo>
                  <a:pt x="77200" y="33850"/>
                </a:lnTo>
                <a:lnTo>
                  <a:pt x="76710" y="34350"/>
                </a:lnTo>
                <a:lnTo>
                  <a:pt x="76730" y="35380"/>
                </a:lnTo>
                <a:lnTo>
                  <a:pt x="76870" y="36500"/>
                </a:lnTo>
                <a:lnTo>
                  <a:pt x="76810" y="37640"/>
                </a:lnTo>
                <a:lnTo>
                  <a:pt x="76350" y="38530"/>
                </a:lnTo>
                <a:lnTo>
                  <a:pt x="76090" y="38780"/>
                </a:lnTo>
                <a:lnTo>
                  <a:pt x="75970" y="39130"/>
                </a:lnTo>
                <a:lnTo>
                  <a:pt x="75990" y="39470"/>
                </a:lnTo>
                <a:lnTo>
                  <a:pt x="75880" y="39850"/>
                </a:lnTo>
                <a:lnTo>
                  <a:pt x="75610" y="40240"/>
                </a:lnTo>
                <a:lnTo>
                  <a:pt x="75430" y="40690"/>
                </a:lnTo>
                <a:lnTo>
                  <a:pt x="75500" y="41110"/>
                </a:lnTo>
                <a:lnTo>
                  <a:pt x="75550" y="41520"/>
                </a:lnTo>
                <a:lnTo>
                  <a:pt x="75300" y="41910"/>
                </a:lnTo>
                <a:lnTo>
                  <a:pt x="75040" y="42290"/>
                </a:lnTo>
                <a:lnTo>
                  <a:pt x="74920" y="42840"/>
                </a:lnTo>
                <a:lnTo>
                  <a:pt x="74730" y="43400"/>
                </a:lnTo>
                <a:lnTo>
                  <a:pt x="74450" y="42990"/>
                </a:lnTo>
                <a:lnTo>
                  <a:pt x="74140" y="42620"/>
                </a:lnTo>
                <a:lnTo>
                  <a:pt x="74000" y="42280"/>
                </a:lnTo>
                <a:lnTo>
                  <a:pt x="73970" y="41880"/>
                </a:lnTo>
                <a:lnTo>
                  <a:pt x="73640" y="41310"/>
                </a:lnTo>
                <a:lnTo>
                  <a:pt x="73330" y="40700"/>
                </a:lnTo>
                <a:lnTo>
                  <a:pt x="73200" y="40020"/>
                </a:lnTo>
                <a:lnTo>
                  <a:pt x="72820" y="39510"/>
                </a:lnTo>
                <a:lnTo>
                  <a:pt x="72110" y="39390"/>
                </a:lnTo>
                <a:lnTo>
                  <a:pt x="71370" y="39410"/>
                </a:lnTo>
                <a:lnTo>
                  <a:pt x="70800" y="39360"/>
                </a:lnTo>
                <a:lnTo>
                  <a:pt x="70260" y="39200"/>
                </a:lnTo>
                <a:lnTo>
                  <a:pt x="69810" y="38600"/>
                </a:lnTo>
                <a:lnTo>
                  <a:pt x="69370" y="37940"/>
                </a:lnTo>
                <a:lnTo>
                  <a:pt x="68930" y="37440"/>
                </a:lnTo>
                <a:lnTo>
                  <a:pt x="68440" y="36980"/>
                </a:lnTo>
                <a:lnTo>
                  <a:pt x="68020" y="36520"/>
                </a:lnTo>
                <a:lnTo>
                  <a:pt x="67870" y="35770"/>
                </a:lnTo>
                <a:lnTo>
                  <a:pt x="68410" y="35980"/>
                </a:lnTo>
                <a:lnTo>
                  <a:pt x="68910" y="36330"/>
                </a:lnTo>
                <a:lnTo>
                  <a:pt x="69210" y="36520"/>
                </a:lnTo>
                <a:lnTo>
                  <a:pt x="69480" y="36210"/>
                </a:lnTo>
                <a:lnTo>
                  <a:pt x="69820" y="35860"/>
                </a:lnTo>
                <a:lnTo>
                  <a:pt x="70160" y="35510"/>
                </a:lnTo>
                <a:lnTo>
                  <a:pt x="70600" y="35050"/>
                </a:lnTo>
                <a:lnTo>
                  <a:pt x="71130" y="34880"/>
                </a:lnTo>
                <a:lnTo>
                  <a:pt x="71440" y="34560"/>
                </a:lnTo>
                <a:lnTo>
                  <a:pt x="71680" y="34110"/>
                </a:lnTo>
                <a:lnTo>
                  <a:pt x="72120" y="33840"/>
                </a:lnTo>
                <a:lnTo>
                  <a:pt x="72610" y="33750"/>
                </a:lnTo>
                <a:lnTo>
                  <a:pt x="73090" y="33540"/>
                </a:lnTo>
                <a:lnTo>
                  <a:pt x="73530" y="33190"/>
                </a:lnTo>
                <a:lnTo>
                  <a:pt x="73960" y="32750"/>
                </a:lnTo>
                <a:lnTo>
                  <a:pt x="74280" y="32150"/>
                </a:lnTo>
                <a:close/>
                <a:moveTo>
                  <a:pt x="79470" y="34090"/>
                </a:moveTo>
                <a:lnTo>
                  <a:pt x="79960" y="33780"/>
                </a:lnTo>
                <a:lnTo>
                  <a:pt x="80600" y="33750"/>
                </a:lnTo>
                <a:lnTo>
                  <a:pt x="80940" y="34260"/>
                </a:lnTo>
                <a:lnTo>
                  <a:pt x="81110" y="34550"/>
                </a:lnTo>
                <a:lnTo>
                  <a:pt x="80920" y="34750"/>
                </a:lnTo>
                <a:lnTo>
                  <a:pt x="80580" y="34920"/>
                </a:lnTo>
                <a:lnTo>
                  <a:pt x="80210" y="34960"/>
                </a:lnTo>
                <a:lnTo>
                  <a:pt x="79860" y="34880"/>
                </a:lnTo>
                <a:lnTo>
                  <a:pt x="79740" y="34500"/>
                </a:lnTo>
                <a:lnTo>
                  <a:pt x="79510" y="34150"/>
                </a:lnTo>
                <a:lnTo>
                  <a:pt x="79470" y="3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