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Azerbaijan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Qazax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730" y="20320"/>
                </a:moveTo>
                <a:lnTo>
                  <a:pt x="8340" y="20470"/>
                </a:lnTo>
                <a:lnTo>
                  <a:pt x="8510" y="21060"/>
                </a:lnTo>
                <a:lnTo>
                  <a:pt x="8290" y="21530"/>
                </a:lnTo>
                <a:lnTo>
                  <a:pt x="7730" y="21340"/>
                </a:lnTo>
                <a:lnTo>
                  <a:pt x="7530" y="21090"/>
                </a:lnTo>
                <a:lnTo>
                  <a:pt x="7440" y="20780"/>
                </a:lnTo>
                <a:lnTo>
                  <a:pt x="7490" y="20490"/>
                </a:lnTo>
                <a:lnTo>
                  <a:pt x="7730" y="20320"/>
                </a:lnTo>
                <a:close/>
                <a:moveTo>
                  <a:pt x="13980" y="21780"/>
                </a:moveTo>
                <a:lnTo>
                  <a:pt x="13260" y="22140"/>
                </a:lnTo>
                <a:lnTo>
                  <a:pt x="12900" y="22080"/>
                </a:lnTo>
                <a:lnTo>
                  <a:pt x="12220" y="21800"/>
                </a:lnTo>
                <a:lnTo>
                  <a:pt x="11490" y="21720"/>
                </a:lnTo>
                <a:lnTo>
                  <a:pt x="11240" y="21500"/>
                </a:lnTo>
                <a:lnTo>
                  <a:pt x="11000" y="21240"/>
                </a:lnTo>
                <a:lnTo>
                  <a:pt x="10680" y="21040"/>
                </a:lnTo>
                <a:lnTo>
                  <a:pt x="10170" y="20510"/>
                </a:lnTo>
                <a:lnTo>
                  <a:pt x="9910" y="20370"/>
                </a:lnTo>
                <a:lnTo>
                  <a:pt x="9870" y="20750"/>
                </a:lnTo>
                <a:lnTo>
                  <a:pt x="9770" y="20990"/>
                </a:lnTo>
                <a:lnTo>
                  <a:pt x="9470" y="20960"/>
                </a:lnTo>
                <a:lnTo>
                  <a:pt x="9140" y="20730"/>
                </a:lnTo>
                <a:lnTo>
                  <a:pt x="8940" y="20390"/>
                </a:lnTo>
                <a:lnTo>
                  <a:pt x="9100" y="19730"/>
                </a:lnTo>
                <a:lnTo>
                  <a:pt x="10640" y="19790"/>
                </a:lnTo>
                <a:lnTo>
                  <a:pt x="11170" y="19400"/>
                </a:lnTo>
                <a:lnTo>
                  <a:pt x="11150" y="19070"/>
                </a:lnTo>
                <a:lnTo>
                  <a:pt x="10950" y="18780"/>
                </a:lnTo>
                <a:lnTo>
                  <a:pt x="10140" y="18140"/>
                </a:lnTo>
                <a:lnTo>
                  <a:pt x="9870" y="18050"/>
                </a:lnTo>
                <a:lnTo>
                  <a:pt x="8860" y="18050"/>
                </a:lnTo>
                <a:lnTo>
                  <a:pt x="8590" y="17940"/>
                </a:lnTo>
                <a:lnTo>
                  <a:pt x="8500" y="17680"/>
                </a:lnTo>
                <a:lnTo>
                  <a:pt x="8660" y="17250"/>
                </a:lnTo>
                <a:lnTo>
                  <a:pt x="8090" y="16020"/>
                </a:lnTo>
                <a:lnTo>
                  <a:pt x="9570" y="14790"/>
                </a:lnTo>
                <a:lnTo>
                  <a:pt x="9580" y="14930"/>
                </a:lnTo>
                <a:lnTo>
                  <a:pt x="9640" y="15070"/>
                </a:lnTo>
                <a:lnTo>
                  <a:pt x="10360" y="15770"/>
                </a:lnTo>
                <a:lnTo>
                  <a:pt x="10660" y="15960"/>
                </a:lnTo>
                <a:lnTo>
                  <a:pt x="11340" y="16120"/>
                </a:lnTo>
                <a:lnTo>
                  <a:pt x="11970" y="16550"/>
                </a:lnTo>
                <a:lnTo>
                  <a:pt x="12330" y="16720"/>
                </a:lnTo>
                <a:lnTo>
                  <a:pt x="14090" y="16930"/>
                </a:lnTo>
                <a:lnTo>
                  <a:pt x="14140" y="16950"/>
                </a:lnTo>
                <a:lnTo>
                  <a:pt x="14170" y="17200"/>
                </a:lnTo>
                <a:lnTo>
                  <a:pt x="14240" y="17700"/>
                </a:lnTo>
                <a:lnTo>
                  <a:pt x="13840" y="19010"/>
                </a:lnTo>
                <a:lnTo>
                  <a:pt x="13890" y="19180"/>
                </a:lnTo>
                <a:lnTo>
                  <a:pt x="13940" y="19340"/>
                </a:lnTo>
                <a:lnTo>
                  <a:pt x="13840" y="19490"/>
                </a:lnTo>
                <a:lnTo>
                  <a:pt x="13760" y="19630"/>
                </a:lnTo>
                <a:lnTo>
                  <a:pt x="13750" y="19920"/>
                </a:lnTo>
                <a:lnTo>
                  <a:pt x="13800" y="20200"/>
                </a:lnTo>
                <a:lnTo>
                  <a:pt x="13910" y="20910"/>
                </a:lnTo>
                <a:lnTo>
                  <a:pt x="13950" y="21610"/>
                </a:lnTo>
                <a:lnTo>
                  <a:pt x="13980" y="21770"/>
                </a:lnTo>
                <a:lnTo>
                  <a:pt x="13980" y="21780"/>
                </a:lnTo>
                <a:close/>
                <a:moveTo>
                  <a:pt x="11310" y="22670"/>
                </a:moveTo>
                <a:lnTo>
                  <a:pt x="10950" y="22610"/>
                </a:lnTo>
                <a:lnTo>
                  <a:pt x="10800" y="22140"/>
                </a:lnTo>
                <a:lnTo>
                  <a:pt x="10850" y="22090"/>
                </a:lnTo>
                <a:lnTo>
                  <a:pt x="10900" y="22060"/>
                </a:lnTo>
                <a:lnTo>
                  <a:pt x="10960" y="22050"/>
                </a:lnTo>
                <a:lnTo>
                  <a:pt x="11030" y="22060"/>
                </a:lnTo>
                <a:lnTo>
                  <a:pt x="11470" y="22440"/>
                </a:lnTo>
                <a:lnTo>
                  <a:pt x="11310" y="2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ğstaf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0020" y="17230"/>
                </a:moveTo>
                <a:lnTo>
                  <a:pt x="19550" y="17490"/>
                </a:lnTo>
                <a:lnTo>
                  <a:pt x="18930" y="17790"/>
                </a:lnTo>
                <a:lnTo>
                  <a:pt x="18520" y="18160"/>
                </a:lnTo>
                <a:lnTo>
                  <a:pt x="18230" y="18660"/>
                </a:lnTo>
                <a:lnTo>
                  <a:pt x="17340" y="18640"/>
                </a:lnTo>
                <a:lnTo>
                  <a:pt x="16860" y="19010"/>
                </a:lnTo>
                <a:lnTo>
                  <a:pt x="17050" y="19610"/>
                </a:lnTo>
                <a:lnTo>
                  <a:pt x="17240" y="20200"/>
                </a:lnTo>
                <a:lnTo>
                  <a:pt x="17070" y="20920"/>
                </a:lnTo>
                <a:lnTo>
                  <a:pt x="16600" y="21410"/>
                </a:lnTo>
                <a:lnTo>
                  <a:pt x="16130" y="21560"/>
                </a:lnTo>
                <a:lnTo>
                  <a:pt x="15670" y="21690"/>
                </a:lnTo>
                <a:lnTo>
                  <a:pt x="15400" y="22050"/>
                </a:lnTo>
                <a:lnTo>
                  <a:pt x="15100" y="22460"/>
                </a:lnTo>
                <a:lnTo>
                  <a:pt x="14930" y="23070"/>
                </a:lnTo>
                <a:lnTo>
                  <a:pt x="14710" y="23020"/>
                </a:lnTo>
                <a:lnTo>
                  <a:pt x="14520" y="22810"/>
                </a:lnTo>
                <a:lnTo>
                  <a:pt x="14650" y="22140"/>
                </a:lnTo>
                <a:lnTo>
                  <a:pt x="14560" y="21660"/>
                </a:lnTo>
                <a:lnTo>
                  <a:pt x="14130" y="21700"/>
                </a:lnTo>
                <a:lnTo>
                  <a:pt x="13980" y="21780"/>
                </a:lnTo>
                <a:lnTo>
                  <a:pt x="13980" y="21770"/>
                </a:lnTo>
                <a:lnTo>
                  <a:pt x="13950" y="21610"/>
                </a:lnTo>
                <a:lnTo>
                  <a:pt x="13910" y="20910"/>
                </a:lnTo>
                <a:lnTo>
                  <a:pt x="13800" y="20200"/>
                </a:lnTo>
                <a:lnTo>
                  <a:pt x="13750" y="19920"/>
                </a:lnTo>
                <a:lnTo>
                  <a:pt x="13760" y="19630"/>
                </a:lnTo>
                <a:lnTo>
                  <a:pt x="13840" y="19490"/>
                </a:lnTo>
                <a:lnTo>
                  <a:pt x="13940" y="19340"/>
                </a:lnTo>
                <a:lnTo>
                  <a:pt x="13890" y="19180"/>
                </a:lnTo>
                <a:lnTo>
                  <a:pt x="13840" y="19010"/>
                </a:lnTo>
                <a:lnTo>
                  <a:pt x="14240" y="17700"/>
                </a:lnTo>
                <a:lnTo>
                  <a:pt x="14170" y="17200"/>
                </a:lnTo>
                <a:lnTo>
                  <a:pt x="14140" y="16950"/>
                </a:lnTo>
                <a:lnTo>
                  <a:pt x="14090" y="16930"/>
                </a:lnTo>
                <a:lnTo>
                  <a:pt x="12330" y="16720"/>
                </a:lnTo>
                <a:lnTo>
                  <a:pt x="11970" y="16550"/>
                </a:lnTo>
                <a:lnTo>
                  <a:pt x="11340" y="16120"/>
                </a:lnTo>
                <a:lnTo>
                  <a:pt x="10660" y="15960"/>
                </a:lnTo>
                <a:lnTo>
                  <a:pt x="10360" y="15770"/>
                </a:lnTo>
                <a:lnTo>
                  <a:pt x="9640" y="15070"/>
                </a:lnTo>
                <a:lnTo>
                  <a:pt x="9580" y="14930"/>
                </a:lnTo>
                <a:lnTo>
                  <a:pt x="9570" y="14790"/>
                </a:lnTo>
                <a:lnTo>
                  <a:pt x="11930" y="12830"/>
                </a:lnTo>
                <a:lnTo>
                  <a:pt x="12430" y="12660"/>
                </a:lnTo>
                <a:lnTo>
                  <a:pt x="12930" y="12680"/>
                </a:lnTo>
                <a:lnTo>
                  <a:pt x="13220" y="12830"/>
                </a:lnTo>
                <a:lnTo>
                  <a:pt x="13970" y="13220"/>
                </a:lnTo>
                <a:lnTo>
                  <a:pt x="14210" y="13270"/>
                </a:lnTo>
                <a:lnTo>
                  <a:pt x="14530" y="13240"/>
                </a:lnTo>
                <a:lnTo>
                  <a:pt x="15040" y="13090"/>
                </a:lnTo>
                <a:lnTo>
                  <a:pt x="15270" y="13130"/>
                </a:lnTo>
                <a:lnTo>
                  <a:pt x="15490" y="13390"/>
                </a:lnTo>
                <a:lnTo>
                  <a:pt x="16000" y="13870"/>
                </a:lnTo>
                <a:lnTo>
                  <a:pt x="18230" y="14740"/>
                </a:lnTo>
                <a:lnTo>
                  <a:pt x="19250" y="14950"/>
                </a:lnTo>
                <a:lnTo>
                  <a:pt x="19610" y="15090"/>
                </a:lnTo>
                <a:lnTo>
                  <a:pt x="19630" y="15220"/>
                </a:lnTo>
                <a:lnTo>
                  <a:pt x="19410" y="15340"/>
                </a:lnTo>
                <a:lnTo>
                  <a:pt x="19050" y="15470"/>
                </a:lnTo>
                <a:lnTo>
                  <a:pt x="18700" y="15900"/>
                </a:lnTo>
                <a:lnTo>
                  <a:pt x="19080" y="16490"/>
                </a:lnTo>
                <a:lnTo>
                  <a:pt x="19720" y="17040"/>
                </a:lnTo>
                <a:lnTo>
                  <a:pt x="20020" y="1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Tovu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0020" y="17230"/>
                </a:moveTo>
                <a:lnTo>
                  <a:pt x="20800" y="17710"/>
                </a:lnTo>
                <a:lnTo>
                  <a:pt x="23110" y="18540"/>
                </a:lnTo>
                <a:lnTo>
                  <a:pt x="23860" y="18640"/>
                </a:lnTo>
                <a:lnTo>
                  <a:pt x="24230" y="18600"/>
                </a:lnTo>
                <a:lnTo>
                  <a:pt x="24540" y="18490"/>
                </a:lnTo>
                <a:lnTo>
                  <a:pt x="24950" y="18230"/>
                </a:lnTo>
                <a:lnTo>
                  <a:pt x="25030" y="18280"/>
                </a:lnTo>
                <a:lnTo>
                  <a:pt x="25890" y="18770"/>
                </a:lnTo>
                <a:lnTo>
                  <a:pt x="26760" y="19200"/>
                </a:lnTo>
                <a:lnTo>
                  <a:pt x="26280" y="20020"/>
                </a:lnTo>
                <a:lnTo>
                  <a:pt x="25640" y="20700"/>
                </a:lnTo>
                <a:lnTo>
                  <a:pt x="25470" y="20930"/>
                </a:lnTo>
                <a:lnTo>
                  <a:pt x="25300" y="21160"/>
                </a:lnTo>
                <a:lnTo>
                  <a:pt x="25160" y="21480"/>
                </a:lnTo>
                <a:lnTo>
                  <a:pt x="25050" y="21770"/>
                </a:lnTo>
                <a:lnTo>
                  <a:pt x="24290" y="21940"/>
                </a:lnTo>
                <a:lnTo>
                  <a:pt x="23500" y="21850"/>
                </a:lnTo>
                <a:lnTo>
                  <a:pt x="22730" y="21750"/>
                </a:lnTo>
                <a:lnTo>
                  <a:pt x="21980" y="21890"/>
                </a:lnTo>
                <a:lnTo>
                  <a:pt x="21750" y="22470"/>
                </a:lnTo>
                <a:lnTo>
                  <a:pt x="21460" y="23090"/>
                </a:lnTo>
                <a:lnTo>
                  <a:pt x="20950" y="23470"/>
                </a:lnTo>
                <a:lnTo>
                  <a:pt x="20440" y="23830"/>
                </a:lnTo>
                <a:lnTo>
                  <a:pt x="20010" y="24210"/>
                </a:lnTo>
                <a:lnTo>
                  <a:pt x="19540" y="24520"/>
                </a:lnTo>
                <a:lnTo>
                  <a:pt x="19260" y="25010"/>
                </a:lnTo>
                <a:lnTo>
                  <a:pt x="19280" y="25650"/>
                </a:lnTo>
                <a:lnTo>
                  <a:pt x="19080" y="26540"/>
                </a:lnTo>
                <a:lnTo>
                  <a:pt x="19140" y="27450"/>
                </a:lnTo>
                <a:lnTo>
                  <a:pt x="19150" y="28340"/>
                </a:lnTo>
                <a:lnTo>
                  <a:pt x="19070" y="29300"/>
                </a:lnTo>
                <a:lnTo>
                  <a:pt x="18950" y="29920"/>
                </a:lnTo>
                <a:lnTo>
                  <a:pt x="18580" y="30330"/>
                </a:lnTo>
                <a:lnTo>
                  <a:pt x="18190" y="30140"/>
                </a:lnTo>
                <a:lnTo>
                  <a:pt x="17820" y="29840"/>
                </a:lnTo>
                <a:lnTo>
                  <a:pt x="17460" y="29600"/>
                </a:lnTo>
                <a:lnTo>
                  <a:pt x="17500" y="29040"/>
                </a:lnTo>
                <a:lnTo>
                  <a:pt x="17180" y="28600"/>
                </a:lnTo>
                <a:lnTo>
                  <a:pt x="16700" y="28400"/>
                </a:lnTo>
                <a:lnTo>
                  <a:pt x="16120" y="28380"/>
                </a:lnTo>
                <a:lnTo>
                  <a:pt x="15660" y="28080"/>
                </a:lnTo>
                <a:lnTo>
                  <a:pt x="15580" y="27410"/>
                </a:lnTo>
                <a:lnTo>
                  <a:pt x="15480" y="27190"/>
                </a:lnTo>
                <a:lnTo>
                  <a:pt x="16680" y="26600"/>
                </a:lnTo>
                <a:lnTo>
                  <a:pt x="17090" y="26140"/>
                </a:lnTo>
                <a:lnTo>
                  <a:pt x="17390" y="25290"/>
                </a:lnTo>
                <a:lnTo>
                  <a:pt x="17360" y="24840"/>
                </a:lnTo>
                <a:lnTo>
                  <a:pt x="17090" y="24690"/>
                </a:lnTo>
                <a:lnTo>
                  <a:pt x="16720" y="24670"/>
                </a:lnTo>
                <a:lnTo>
                  <a:pt x="16400" y="24560"/>
                </a:lnTo>
                <a:lnTo>
                  <a:pt x="16160" y="24310"/>
                </a:lnTo>
                <a:lnTo>
                  <a:pt x="15490" y="23450"/>
                </a:lnTo>
                <a:lnTo>
                  <a:pt x="15080" y="23120"/>
                </a:lnTo>
                <a:lnTo>
                  <a:pt x="14930" y="23070"/>
                </a:lnTo>
                <a:lnTo>
                  <a:pt x="15100" y="22460"/>
                </a:lnTo>
                <a:lnTo>
                  <a:pt x="15400" y="22050"/>
                </a:lnTo>
                <a:lnTo>
                  <a:pt x="15670" y="21690"/>
                </a:lnTo>
                <a:lnTo>
                  <a:pt x="16130" y="21560"/>
                </a:lnTo>
                <a:lnTo>
                  <a:pt x="16600" y="21410"/>
                </a:lnTo>
                <a:lnTo>
                  <a:pt x="17070" y="20920"/>
                </a:lnTo>
                <a:lnTo>
                  <a:pt x="17240" y="20200"/>
                </a:lnTo>
                <a:lnTo>
                  <a:pt x="17050" y="19610"/>
                </a:lnTo>
                <a:lnTo>
                  <a:pt x="16860" y="19010"/>
                </a:lnTo>
                <a:lnTo>
                  <a:pt x="17340" y="18640"/>
                </a:lnTo>
                <a:lnTo>
                  <a:pt x="18230" y="18660"/>
                </a:lnTo>
                <a:lnTo>
                  <a:pt x="18520" y="18160"/>
                </a:lnTo>
                <a:lnTo>
                  <a:pt x="18930" y="17790"/>
                </a:lnTo>
                <a:lnTo>
                  <a:pt x="19550" y="17490"/>
                </a:lnTo>
                <a:lnTo>
                  <a:pt x="20020" y="1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ədəbə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5480" y="27190"/>
                </a:moveTo>
                <a:lnTo>
                  <a:pt x="15580" y="27410"/>
                </a:lnTo>
                <a:lnTo>
                  <a:pt x="15660" y="28080"/>
                </a:lnTo>
                <a:lnTo>
                  <a:pt x="16120" y="28380"/>
                </a:lnTo>
                <a:lnTo>
                  <a:pt x="16700" y="28400"/>
                </a:lnTo>
                <a:lnTo>
                  <a:pt x="17180" y="28600"/>
                </a:lnTo>
                <a:lnTo>
                  <a:pt x="17500" y="29040"/>
                </a:lnTo>
                <a:lnTo>
                  <a:pt x="17460" y="29600"/>
                </a:lnTo>
                <a:lnTo>
                  <a:pt x="17820" y="29840"/>
                </a:lnTo>
                <a:lnTo>
                  <a:pt x="18190" y="30140"/>
                </a:lnTo>
                <a:lnTo>
                  <a:pt x="18580" y="30330"/>
                </a:lnTo>
                <a:lnTo>
                  <a:pt x="18950" y="29920"/>
                </a:lnTo>
                <a:lnTo>
                  <a:pt x="19070" y="29300"/>
                </a:lnTo>
                <a:lnTo>
                  <a:pt x="19150" y="28340"/>
                </a:lnTo>
                <a:lnTo>
                  <a:pt x="19140" y="27450"/>
                </a:lnTo>
                <a:lnTo>
                  <a:pt x="19080" y="26540"/>
                </a:lnTo>
                <a:lnTo>
                  <a:pt x="19280" y="25650"/>
                </a:lnTo>
                <a:lnTo>
                  <a:pt x="19560" y="26030"/>
                </a:lnTo>
                <a:lnTo>
                  <a:pt x="19850" y="26370"/>
                </a:lnTo>
                <a:lnTo>
                  <a:pt x="20040" y="26710"/>
                </a:lnTo>
                <a:lnTo>
                  <a:pt x="20140" y="27130"/>
                </a:lnTo>
                <a:lnTo>
                  <a:pt x="20630" y="27950"/>
                </a:lnTo>
                <a:lnTo>
                  <a:pt x="21290" y="28490"/>
                </a:lnTo>
                <a:lnTo>
                  <a:pt x="21870" y="29060"/>
                </a:lnTo>
                <a:lnTo>
                  <a:pt x="22230" y="29690"/>
                </a:lnTo>
                <a:lnTo>
                  <a:pt x="22170" y="30140"/>
                </a:lnTo>
                <a:lnTo>
                  <a:pt x="22210" y="30630"/>
                </a:lnTo>
                <a:lnTo>
                  <a:pt x="22110" y="30870"/>
                </a:lnTo>
                <a:lnTo>
                  <a:pt x="22210" y="31100"/>
                </a:lnTo>
                <a:lnTo>
                  <a:pt x="21110" y="31780"/>
                </a:lnTo>
                <a:lnTo>
                  <a:pt x="20830" y="33090"/>
                </a:lnTo>
                <a:lnTo>
                  <a:pt x="21020" y="33440"/>
                </a:lnTo>
                <a:lnTo>
                  <a:pt x="21220" y="33780"/>
                </a:lnTo>
                <a:lnTo>
                  <a:pt x="21360" y="34190"/>
                </a:lnTo>
                <a:lnTo>
                  <a:pt x="21190" y="34590"/>
                </a:lnTo>
                <a:lnTo>
                  <a:pt x="21180" y="35090"/>
                </a:lnTo>
                <a:lnTo>
                  <a:pt x="21070" y="35510"/>
                </a:lnTo>
                <a:lnTo>
                  <a:pt x="20920" y="35740"/>
                </a:lnTo>
                <a:lnTo>
                  <a:pt x="20910" y="36040"/>
                </a:lnTo>
                <a:lnTo>
                  <a:pt x="20780" y="36410"/>
                </a:lnTo>
                <a:lnTo>
                  <a:pt x="20760" y="36390"/>
                </a:lnTo>
                <a:lnTo>
                  <a:pt x="17140" y="34330"/>
                </a:lnTo>
                <a:lnTo>
                  <a:pt x="16220" y="33470"/>
                </a:lnTo>
                <a:lnTo>
                  <a:pt x="15720" y="32400"/>
                </a:lnTo>
                <a:lnTo>
                  <a:pt x="15590" y="32160"/>
                </a:lnTo>
                <a:lnTo>
                  <a:pt x="15270" y="31950"/>
                </a:lnTo>
                <a:lnTo>
                  <a:pt x="15120" y="31780"/>
                </a:lnTo>
                <a:lnTo>
                  <a:pt x="15050" y="31560"/>
                </a:lnTo>
                <a:lnTo>
                  <a:pt x="15020" y="31110"/>
                </a:lnTo>
                <a:lnTo>
                  <a:pt x="14960" y="30910"/>
                </a:lnTo>
                <a:lnTo>
                  <a:pt x="14690" y="30570"/>
                </a:lnTo>
                <a:lnTo>
                  <a:pt x="14370" y="30320"/>
                </a:lnTo>
                <a:lnTo>
                  <a:pt x="14070" y="30030"/>
                </a:lnTo>
                <a:lnTo>
                  <a:pt x="13850" y="29550"/>
                </a:lnTo>
                <a:lnTo>
                  <a:pt x="13850" y="29170"/>
                </a:lnTo>
                <a:lnTo>
                  <a:pt x="13850" y="28680"/>
                </a:lnTo>
                <a:lnTo>
                  <a:pt x="14240" y="27990"/>
                </a:lnTo>
                <a:lnTo>
                  <a:pt x="14850" y="27490"/>
                </a:lnTo>
                <a:lnTo>
                  <a:pt x="15480" y="27190"/>
                </a:lnTo>
                <a:close/>
                <a:moveTo>
                  <a:pt x="16030" y="30180"/>
                </a:moveTo>
                <a:lnTo>
                  <a:pt x="16550" y="29780"/>
                </a:lnTo>
                <a:lnTo>
                  <a:pt x="16760" y="29250"/>
                </a:lnTo>
                <a:lnTo>
                  <a:pt x="16360" y="29020"/>
                </a:lnTo>
                <a:lnTo>
                  <a:pt x="16130" y="28990"/>
                </a:lnTo>
                <a:lnTo>
                  <a:pt x="15900" y="28990"/>
                </a:lnTo>
                <a:lnTo>
                  <a:pt x="15690" y="29050"/>
                </a:lnTo>
                <a:lnTo>
                  <a:pt x="15490" y="29190"/>
                </a:lnTo>
                <a:lnTo>
                  <a:pt x="15400" y="29400"/>
                </a:lnTo>
                <a:lnTo>
                  <a:pt x="15370" y="29610"/>
                </a:lnTo>
                <a:lnTo>
                  <a:pt x="15400" y="29820"/>
                </a:lnTo>
                <a:lnTo>
                  <a:pt x="15490" y="30020"/>
                </a:lnTo>
                <a:lnTo>
                  <a:pt x="16030" y="30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Daşkəsə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0780" y="36410"/>
                </a:moveTo>
                <a:lnTo>
                  <a:pt x="20910" y="36040"/>
                </a:lnTo>
                <a:lnTo>
                  <a:pt x="20920" y="35740"/>
                </a:lnTo>
                <a:lnTo>
                  <a:pt x="21070" y="35510"/>
                </a:lnTo>
                <a:lnTo>
                  <a:pt x="21180" y="35090"/>
                </a:lnTo>
                <a:lnTo>
                  <a:pt x="21190" y="34590"/>
                </a:lnTo>
                <a:lnTo>
                  <a:pt x="21360" y="34190"/>
                </a:lnTo>
                <a:lnTo>
                  <a:pt x="21220" y="33780"/>
                </a:lnTo>
                <a:lnTo>
                  <a:pt x="21020" y="33440"/>
                </a:lnTo>
                <a:lnTo>
                  <a:pt x="20830" y="33090"/>
                </a:lnTo>
                <a:lnTo>
                  <a:pt x="21110" y="31780"/>
                </a:lnTo>
                <a:lnTo>
                  <a:pt x="22210" y="31100"/>
                </a:lnTo>
                <a:lnTo>
                  <a:pt x="22840" y="30260"/>
                </a:lnTo>
                <a:lnTo>
                  <a:pt x="23460" y="29370"/>
                </a:lnTo>
                <a:lnTo>
                  <a:pt x="24070" y="28860"/>
                </a:lnTo>
                <a:lnTo>
                  <a:pt x="24810" y="29260"/>
                </a:lnTo>
                <a:lnTo>
                  <a:pt x="25390" y="29630"/>
                </a:lnTo>
                <a:lnTo>
                  <a:pt x="25940" y="30050"/>
                </a:lnTo>
                <a:lnTo>
                  <a:pt x="26370" y="30310"/>
                </a:lnTo>
                <a:lnTo>
                  <a:pt x="26730" y="30610"/>
                </a:lnTo>
                <a:lnTo>
                  <a:pt x="26220" y="31400"/>
                </a:lnTo>
                <a:lnTo>
                  <a:pt x="25660" y="32240"/>
                </a:lnTo>
                <a:lnTo>
                  <a:pt x="26060" y="32870"/>
                </a:lnTo>
                <a:lnTo>
                  <a:pt x="26580" y="33320"/>
                </a:lnTo>
                <a:lnTo>
                  <a:pt x="27100" y="33710"/>
                </a:lnTo>
                <a:lnTo>
                  <a:pt x="27100" y="34320"/>
                </a:lnTo>
                <a:lnTo>
                  <a:pt x="26380" y="35110"/>
                </a:lnTo>
                <a:lnTo>
                  <a:pt x="26010" y="36190"/>
                </a:lnTo>
                <a:lnTo>
                  <a:pt x="24920" y="36300"/>
                </a:lnTo>
                <a:lnTo>
                  <a:pt x="23840" y="36220"/>
                </a:lnTo>
                <a:lnTo>
                  <a:pt x="22870" y="36040"/>
                </a:lnTo>
                <a:lnTo>
                  <a:pt x="21990" y="36380"/>
                </a:lnTo>
                <a:lnTo>
                  <a:pt x="21850" y="37110"/>
                </a:lnTo>
                <a:lnTo>
                  <a:pt x="21850" y="37120"/>
                </a:lnTo>
                <a:lnTo>
                  <a:pt x="21750" y="37150"/>
                </a:lnTo>
                <a:lnTo>
                  <a:pt x="21440" y="37140"/>
                </a:lnTo>
                <a:lnTo>
                  <a:pt x="20780" y="3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əlbəcə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1850" y="37120"/>
                </a:moveTo>
                <a:lnTo>
                  <a:pt x="21850" y="37110"/>
                </a:lnTo>
                <a:lnTo>
                  <a:pt x="21990" y="36380"/>
                </a:lnTo>
                <a:lnTo>
                  <a:pt x="22870" y="36040"/>
                </a:lnTo>
                <a:lnTo>
                  <a:pt x="23840" y="36220"/>
                </a:lnTo>
                <a:lnTo>
                  <a:pt x="24920" y="36300"/>
                </a:lnTo>
                <a:lnTo>
                  <a:pt x="26010" y="36190"/>
                </a:lnTo>
                <a:lnTo>
                  <a:pt x="27220" y="36640"/>
                </a:lnTo>
                <a:lnTo>
                  <a:pt x="28520" y="36830"/>
                </a:lnTo>
                <a:lnTo>
                  <a:pt x="29120" y="36930"/>
                </a:lnTo>
                <a:lnTo>
                  <a:pt x="29130" y="36930"/>
                </a:lnTo>
                <a:lnTo>
                  <a:pt x="30260" y="37100"/>
                </a:lnTo>
                <a:lnTo>
                  <a:pt x="31890" y="36080"/>
                </a:lnTo>
                <a:lnTo>
                  <a:pt x="31830" y="36440"/>
                </a:lnTo>
                <a:lnTo>
                  <a:pt x="31720" y="36780"/>
                </a:lnTo>
                <a:lnTo>
                  <a:pt x="31570" y="36900"/>
                </a:lnTo>
                <a:lnTo>
                  <a:pt x="31420" y="37040"/>
                </a:lnTo>
                <a:lnTo>
                  <a:pt x="31340" y="37780"/>
                </a:lnTo>
                <a:lnTo>
                  <a:pt x="31510" y="38510"/>
                </a:lnTo>
                <a:lnTo>
                  <a:pt x="31650" y="39180"/>
                </a:lnTo>
                <a:lnTo>
                  <a:pt x="31850" y="39740"/>
                </a:lnTo>
                <a:lnTo>
                  <a:pt x="32210" y="39620"/>
                </a:lnTo>
                <a:lnTo>
                  <a:pt x="32550" y="39350"/>
                </a:lnTo>
                <a:lnTo>
                  <a:pt x="33480" y="39440"/>
                </a:lnTo>
                <a:lnTo>
                  <a:pt x="34260" y="40180"/>
                </a:lnTo>
                <a:lnTo>
                  <a:pt x="34660" y="40500"/>
                </a:lnTo>
                <a:lnTo>
                  <a:pt x="34850" y="40910"/>
                </a:lnTo>
                <a:lnTo>
                  <a:pt x="34970" y="41170"/>
                </a:lnTo>
                <a:lnTo>
                  <a:pt x="35050" y="41360"/>
                </a:lnTo>
                <a:lnTo>
                  <a:pt x="35420" y="41780"/>
                </a:lnTo>
                <a:lnTo>
                  <a:pt x="34880" y="41820"/>
                </a:lnTo>
                <a:lnTo>
                  <a:pt x="34760" y="41890"/>
                </a:lnTo>
                <a:lnTo>
                  <a:pt x="34430" y="42080"/>
                </a:lnTo>
                <a:lnTo>
                  <a:pt x="33790" y="42190"/>
                </a:lnTo>
                <a:lnTo>
                  <a:pt x="33220" y="42490"/>
                </a:lnTo>
                <a:lnTo>
                  <a:pt x="32880" y="43000"/>
                </a:lnTo>
                <a:lnTo>
                  <a:pt x="32400" y="43280"/>
                </a:lnTo>
                <a:lnTo>
                  <a:pt x="31980" y="42980"/>
                </a:lnTo>
                <a:lnTo>
                  <a:pt x="31500" y="42740"/>
                </a:lnTo>
                <a:lnTo>
                  <a:pt x="31070" y="43010"/>
                </a:lnTo>
                <a:lnTo>
                  <a:pt x="30710" y="43230"/>
                </a:lnTo>
                <a:lnTo>
                  <a:pt x="30590" y="43290"/>
                </a:lnTo>
                <a:lnTo>
                  <a:pt x="29940" y="43580"/>
                </a:lnTo>
                <a:lnTo>
                  <a:pt x="29280" y="43820"/>
                </a:lnTo>
                <a:lnTo>
                  <a:pt x="28590" y="43930"/>
                </a:lnTo>
                <a:lnTo>
                  <a:pt x="27920" y="44220"/>
                </a:lnTo>
                <a:lnTo>
                  <a:pt x="26830" y="44600"/>
                </a:lnTo>
                <a:lnTo>
                  <a:pt x="25700" y="44760"/>
                </a:lnTo>
                <a:lnTo>
                  <a:pt x="25160" y="44930"/>
                </a:lnTo>
                <a:lnTo>
                  <a:pt x="24630" y="44990"/>
                </a:lnTo>
                <a:lnTo>
                  <a:pt x="24240" y="44560"/>
                </a:lnTo>
                <a:lnTo>
                  <a:pt x="23840" y="44230"/>
                </a:lnTo>
                <a:lnTo>
                  <a:pt x="23530" y="44720"/>
                </a:lnTo>
                <a:lnTo>
                  <a:pt x="23240" y="45390"/>
                </a:lnTo>
                <a:lnTo>
                  <a:pt x="22670" y="45910"/>
                </a:lnTo>
                <a:lnTo>
                  <a:pt x="22070" y="46340"/>
                </a:lnTo>
                <a:lnTo>
                  <a:pt x="21770" y="46570"/>
                </a:lnTo>
                <a:lnTo>
                  <a:pt x="21440" y="46400"/>
                </a:lnTo>
                <a:lnTo>
                  <a:pt x="20740" y="45700"/>
                </a:lnTo>
                <a:lnTo>
                  <a:pt x="20620" y="45460"/>
                </a:lnTo>
                <a:lnTo>
                  <a:pt x="19920" y="44030"/>
                </a:lnTo>
                <a:lnTo>
                  <a:pt x="19590" y="43650"/>
                </a:lnTo>
                <a:lnTo>
                  <a:pt x="19160" y="43440"/>
                </a:lnTo>
                <a:lnTo>
                  <a:pt x="17540" y="43270"/>
                </a:lnTo>
                <a:lnTo>
                  <a:pt x="17050" y="43050"/>
                </a:lnTo>
                <a:lnTo>
                  <a:pt x="17020" y="42770"/>
                </a:lnTo>
                <a:lnTo>
                  <a:pt x="17000" y="42570"/>
                </a:lnTo>
                <a:lnTo>
                  <a:pt x="17990" y="41930"/>
                </a:lnTo>
                <a:lnTo>
                  <a:pt x="20540" y="42350"/>
                </a:lnTo>
                <a:lnTo>
                  <a:pt x="21620" y="42250"/>
                </a:lnTo>
                <a:lnTo>
                  <a:pt x="21830" y="42070"/>
                </a:lnTo>
                <a:lnTo>
                  <a:pt x="21940" y="41860"/>
                </a:lnTo>
                <a:lnTo>
                  <a:pt x="22120" y="40920"/>
                </a:lnTo>
                <a:lnTo>
                  <a:pt x="22180" y="40770"/>
                </a:lnTo>
                <a:lnTo>
                  <a:pt x="22520" y="40470"/>
                </a:lnTo>
                <a:lnTo>
                  <a:pt x="22820" y="40070"/>
                </a:lnTo>
                <a:lnTo>
                  <a:pt x="23010" y="39570"/>
                </a:lnTo>
                <a:lnTo>
                  <a:pt x="23290" y="38260"/>
                </a:lnTo>
                <a:lnTo>
                  <a:pt x="23300" y="38140"/>
                </a:lnTo>
                <a:lnTo>
                  <a:pt x="23290" y="38020"/>
                </a:lnTo>
                <a:lnTo>
                  <a:pt x="23260" y="37900"/>
                </a:lnTo>
                <a:lnTo>
                  <a:pt x="22860" y="37370"/>
                </a:lnTo>
                <a:lnTo>
                  <a:pt x="22640" y="37160"/>
                </a:lnTo>
                <a:lnTo>
                  <a:pt x="22410" y="37040"/>
                </a:lnTo>
                <a:lnTo>
                  <a:pt x="22070" y="37060"/>
                </a:lnTo>
                <a:lnTo>
                  <a:pt x="21850" y="3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achi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1770" y="46570"/>
                </a:moveTo>
                <a:lnTo>
                  <a:pt x="22070" y="46340"/>
                </a:lnTo>
                <a:lnTo>
                  <a:pt x="22670" y="45910"/>
                </a:lnTo>
                <a:lnTo>
                  <a:pt x="23240" y="45390"/>
                </a:lnTo>
                <a:lnTo>
                  <a:pt x="23530" y="44720"/>
                </a:lnTo>
                <a:lnTo>
                  <a:pt x="23840" y="44230"/>
                </a:lnTo>
                <a:lnTo>
                  <a:pt x="24240" y="44560"/>
                </a:lnTo>
                <a:lnTo>
                  <a:pt x="24630" y="44990"/>
                </a:lnTo>
                <a:lnTo>
                  <a:pt x="25160" y="44930"/>
                </a:lnTo>
                <a:lnTo>
                  <a:pt x="25700" y="44760"/>
                </a:lnTo>
                <a:lnTo>
                  <a:pt x="26830" y="44600"/>
                </a:lnTo>
                <a:lnTo>
                  <a:pt x="27920" y="44220"/>
                </a:lnTo>
                <a:lnTo>
                  <a:pt x="28590" y="43930"/>
                </a:lnTo>
                <a:lnTo>
                  <a:pt x="29280" y="43820"/>
                </a:lnTo>
                <a:lnTo>
                  <a:pt x="29940" y="43580"/>
                </a:lnTo>
                <a:lnTo>
                  <a:pt x="30590" y="43290"/>
                </a:lnTo>
                <a:lnTo>
                  <a:pt x="30380" y="43900"/>
                </a:lnTo>
                <a:lnTo>
                  <a:pt x="30500" y="44420"/>
                </a:lnTo>
                <a:lnTo>
                  <a:pt x="30860" y="44660"/>
                </a:lnTo>
                <a:lnTo>
                  <a:pt x="31180" y="44960"/>
                </a:lnTo>
                <a:lnTo>
                  <a:pt x="31710" y="46080"/>
                </a:lnTo>
                <a:lnTo>
                  <a:pt x="31980" y="47350"/>
                </a:lnTo>
                <a:lnTo>
                  <a:pt x="32140" y="47980"/>
                </a:lnTo>
                <a:lnTo>
                  <a:pt x="32200" y="48380"/>
                </a:lnTo>
                <a:lnTo>
                  <a:pt x="32230" y="48610"/>
                </a:lnTo>
                <a:lnTo>
                  <a:pt x="32150" y="48780"/>
                </a:lnTo>
                <a:lnTo>
                  <a:pt x="31980" y="49130"/>
                </a:lnTo>
                <a:lnTo>
                  <a:pt x="31770" y="49680"/>
                </a:lnTo>
                <a:lnTo>
                  <a:pt x="31830" y="50220"/>
                </a:lnTo>
                <a:lnTo>
                  <a:pt x="32170" y="50350"/>
                </a:lnTo>
                <a:lnTo>
                  <a:pt x="32470" y="50500"/>
                </a:lnTo>
                <a:lnTo>
                  <a:pt x="32740" y="50740"/>
                </a:lnTo>
                <a:lnTo>
                  <a:pt x="33390" y="50660"/>
                </a:lnTo>
                <a:lnTo>
                  <a:pt x="33500" y="50470"/>
                </a:lnTo>
                <a:lnTo>
                  <a:pt x="33860" y="49860"/>
                </a:lnTo>
                <a:lnTo>
                  <a:pt x="33870" y="49850"/>
                </a:lnTo>
                <a:lnTo>
                  <a:pt x="34290" y="49710"/>
                </a:lnTo>
                <a:lnTo>
                  <a:pt x="34720" y="49750"/>
                </a:lnTo>
                <a:lnTo>
                  <a:pt x="34940" y="50190"/>
                </a:lnTo>
                <a:lnTo>
                  <a:pt x="34990" y="50570"/>
                </a:lnTo>
                <a:lnTo>
                  <a:pt x="35010" y="50760"/>
                </a:lnTo>
                <a:lnTo>
                  <a:pt x="34320" y="50880"/>
                </a:lnTo>
                <a:lnTo>
                  <a:pt x="34060" y="51170"/>
                </a:lnTo>
                <a:lnTo>
                  <a:pt x="33900" y="51350"/>
                </a:lnTo>
                <a:lnTo>
                  <a:pt x="34170" y="51640"/>
                </a:lnTo>
                <a:lnTo>
                  <a:pt x="34210" y="51860"/>
                </a:lnTo>
                <a:lnTo>
                  <a:pt x="34250" y="52100"/>
                </a:lnTo>
                <a:lnTo>
                  <a:pt x="34260" y="52160"/>
                </a:lnTo>
                <a:lnTo>
                  <a:pt x="33970" y="52590"/>
                </a:lnTo>
                <a:lnTo>
                  <a:pt x="33540" y="52880"/>
                </a:lnTo>
                <a:lnTo>
                  <a:pt x="32930" y="53310"/>
                </a:lnTo>
                <a:lnTo>
                  <a:pt x="32320" y="53780"/>
                </a:lnTo>
                <a:lnTo>
                  <a:pt x="31620" y="53700"/>
                </a:lnTo>
                <a:lnTo>
                  <a:pt x="31030" y="53320"/>
                </a:lnTo>
                <a:lnTo>
                  <a:pt x="31220" y="53230"/>
                </a:lnTo>
                <a:lnTo>
                  <a:pt x="31330" y="53080"/>
                </a:lnTo>
                <a:lnTo>
                  <a:pt x="31330" y="52890"/>
                </a:lnTo>
                <a:lnTo>
                  <a:pt x="31220" y="52680"/>
                </a:lnTo>
                <a:lnTo>
                  <a:pt x="31230" y="52340"/>
                </a:lnTo>
                <a:lnTo>
                  <a:pt x="31410" y="52180"/>
                </a:lnTo>
                <a:lnTo>
                  <a:pt x="31640" y="52040"/>
                </a:lnTo>
                <a:lnTo>
                  <a:pt x="31780" y="51780"/>
                </a:lnTo>
                <a:lnTo>
                  <a:pt x="31730" y="51450"/>
                </a:lnTo>
                <a:lnTo>
                  <a:pt x="31540" y="51190"/>
                </a:lnTo>
                <a:lnTo>
                  <a:pt x="31280" y="51020"/>
                </a:lnTo>
                <a:lnTo>
                  <a:pt x="31030" y="50960"/>
                </a:lnTo>
                <a:lnTo>
                  <a:pt x="30050" y="51060"/>
                </a:lnTo>
                <a:lnTo>
                  <a:pt x="29740" y="51010"/>
                </a:lnTo>
                <a:lnTo>
                  <a:pt x="29510" y="50840"/>
                </a:lnTo>
                <a:lnTo>
                  <a:pt x="29150" y="50340"/>
                </a:lnTo>
                <a:lnTo>
                  <a:pt x="28930" y="50160"/>
                </a:lnTo>
                <a:lnTo>
                  <a:pt x="28390" y="50120"/>
                </a:lnTo>
                <a:lnTo>
                  <a:pt x="27330" y="50670"/>
                </a:lnTo>
                <a:lnTo>
                  <a:pt x="26790" y="50780"/>
                </a:lnTo>
                <a:lnTo>
                  <a:pt x="26450" y="50670"/>
                </a:lnTo>
                <a:lnTo>
                  <a:pt x="26220" y="50450"/>
                </a:lnTo>
                <a:lnTo>
                  <a:pt x="25850" y="49760"/>
                </a:lnTo>
                <a:lnTo>
                  <a:pt x="25630" y="49480"/>
                </a:lnTo>
                <a:lnTo>
                  <a:pt x="25360" y="49330"/>
                </a:lnTo>
                <a:lnTo>
                  <a:pt x="24770" y="49160"/>
                </a:lnTo>
                <a:lnTo>
                  <a:pt x="24290" y="48770"/>
                </a:lnTo>
                <a:lnTo>
                  <a:pt x="23690" y="47550"/>
                </a:lnTo>
                <a:lnTo>
                  <a:pt x="23260" y="47130"/>
                </a:lnTo>
                <a:lnTo>
                  <a:pt x="22280" y="46840"/>
                </a:lnTo>
                <a:lnTo>
                  <a:pt x="217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Qubad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2890" y="58130"/>
                </a:moveTo>
                <a:lnTo>
                  <a:pt x="32870" y="58070"/>
                </a:lnTo>
                <a:lnTo>
                  <a:pt x="32770" y="57950"/>
                </a:lnTo>
                <a:lnTo>
                  <a:pt x="32670" y="57860"/>
                </a:lnTo>
                <a:lnTo>
                  <a:pt x="32000" y="57390"/>
                </a:lnTo>
                <a:lnTo>
                  <a:pt x="31630" y="57000"/>
                </a:lnTo>
                <a:lnTo>
                  <a:pt x="31480" y="56700"/>
                </a:lnTo>
                <a:lnTo>
                  <a:pt x="31390" y="56380"/>
                </a:lnTo>
                <a:lnTo>
                  <a:pt x="31280" y="56090"/>
                </a:lnTo>
                <a:lnTo>
                  <a:pt x="31030" y="55880"/>
                </a:lnTo>
                <a:lnTo>
                  <a:pt x="29910" y="55380"/>
                </a:lnTo>
                <a:lnTo>
                  <a:pt x="29410" y="54990"/>
                </a:lnTo>
                <a:lnTo>
                  <a:pt x="29190" y="54360"/>
                </a:lnTo>
                <a:lnTo>
                  <a:pt x="29400" y="53840"/>
                </a:lnTo>
                <a:lnTo>
                  <a:pt x="29890" y="53530"/>
                </a:lnTo>
                <a:lnTo>
                  <a:pt x="31030" y="53320"/>
                </a:lnTo>
                <a:lnTo>
                  <a:pt x="31620" y="53700"/>
                </a:lnTo>
                <a:lnTo>
                  <a:pt x="32320" y="53780"/>
                </a:lnTo>
                <a:lnTo>
                  <a:pt x="32930" y="53310"/>
                </a:lnTo>
                <a:lnTo>
                  <a:pt x="33540" y="52880"/>
                </a:lnTo>
                <a:lnTo>
                  <a:pt x="33920" y="52960"/>
                </a:lnTo>
                <a:lnTo>
                  <a:pt x="34300" y="53020"/>
                </a:lnTo>
                <a:lnTo>
                  <a:pt x="34620" y="52940"/>
                </a:lnTo>
                <a:lnTo>
                  <a:pt x="34950" y="52850"/>
                </a:lnTo>
                <a:lnTo>
                  <a:pt x="35220" y="53050"/>
                </a:lnTo>
                <a:lnTo>
                  <a:pt x="35330" y="53220"/>
                </a:lnTo>
                <a:lnTo>
                  <a:pt x="35410" y="53350"/>
                </a:lnTo>
                <a:lnTo>
                  <a:pt x="35360" y="53510"/>
                </a:lnTo>
                <a:lnTo>
                  <a:pt x="35260" y="53830"/>
                </a:lnTo>
                <a:lnTo>
                  <a:pt x="34980" y="54230"/>
                </a:lnTo>
                <a:lnTo>
                  <a:pt x="34610" y="54590"/>
                </a:lnTo>
                <a:lnTo>
                  <a:pt x="34510" y="55210"/>
                </a:lnTo>
                <a:lnTo>
                  <a:pt x="34740" y="55650"/>
                </a:lnTo>
                <a:lnTo>
                  <a:pt x="35030" y="56100"/>
                </a:lnTo>
                <a:lnTo>
                  <a:pt x="35090" y="56760"/>
                </a:lnTo>
                <a:lnTo>
                  <a:pt x="35330" y="57330"/>
                </a:lnTo>
                <a:lnTo>
                  <a:pt x="35860" y="57650"/>
                </a:lnTo>
                <a:lnTo>
                  <a:pt x="36370" y="58020"/>
                </a:lnTo>
                <a:lnTo>
                  <a:pt x="35740" y="58370"/>
                </a:lnTo>
                <a:lnTo>
                  <a:pt x="35130" y="58760"/>
                </a:lnTo>
                <a:lnTo>
                  <a:pt x="34620" y="59360"/>
                </a:lnTo>
                <a:lnTo>
                  <a:pt x="34170" y="60010"/>
                </a:lnTo>
                <a:lnTo>
                  <a:pt x="33540" y="59630"/>
                </a:lnTo>
                <a:lnTo>
                  <a:pt x="33370" y="58180"/>
                </a:lnTo>
                <a:lnTo>
                  <a:pt x="32890" y="5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Zəngil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2890" y="58130"/>
                </a:moveTo>
                <a:lnTo>
                  <a:pt x="33370" y="58180"/>
                </a:lnTo>
                <a:lnTo>
                  <a:pt x="33540" y="59630"/>
                </a:lnTo>
                <a:lnTo>
                  <a:pt x="34170" y="60010"/>
                </a:lnTo>
                <a:lnTo>
                  <a:pt x="34620" y="59360"/>
                </a:lnTo>
                <a:lnTo>
                  <a:pt x="35130" y="58760"/>
                </a:lnTo>
                <a:lnTo>
                  <a:pt x="35740" y="58370"/>
                </a:lnTo>
                <a:lnTo>
                  <a:pt x="36370" y="58020"/>
                </a:lnTo>
                <a:lnTo>
                  <a:pt x="36900" y="58710"/>
                </a:lnTo>
                <a:lnTo>
                  <a:pt x="37040" y="59260"/>
                </a:lnTo>
                <a:lnTo>
                  <a:pt x="37050" y="59270"/>
                </a:lnTo>
                <a:lnTo>
                  <a:pt x="37040" y="59270"/>
                </a:lnTo>
                <a:lnTo>
                  <a:pt x="36810" y="59470"/>
                </a:lnTo>
                <a:lnTo>
                  <a:pt x="36600" y="59710"/>
                </a:lnTo>
                <a:lnTo>
                  <a:pt x="36200" y="60410"/>
                </a:lnTo>
                <a:lnTo>
                  <a:pt x="36110" y="60530"/>
                </a:lnTo>
                <a:lnTo>
                  <a:pt x="35980" y="60630"/>
                </a:lnTo>
                <a:lnTo>
                  <a:pt x="35730" y="60770"/>
                </a:lnTo>
                <a:lnTo>
                  <a:pt x="35610" y="60870"/>
                </a:lnTo>
                <a:lnTo>
                  <a:pt x="35420" y="61170"/>
                </a:lnTo>
                <a:lnTo>
                  <a:pt x="35160" y="61780"/>
                </a:lnTo>
                <a:lnTo>
                  <a:pt x="34900" y="62020"/>
                </a:lnTo>
                <a:lnTo>
                  <a:pt x="34000" y="62480"/>
                </a:lnTo>
                <a:lnTo>
                  <a:pt x="33720" y="62720"/>
                </a:lnTo>
                <a:lnTo>
                  <a:pt x="33510" y="62990"/>
                </a:lnTo>
                <a:lnTo>
                  <a:pt x="33070" y="63900"/>
                </a:lnTo>
                <a:lnTo>
                  <a:pt x="32890" y="64190"/>
                </a:lnTo>
                <a:lnTo>
                  <a:pt x="32680" y="64430"/>
                </a:lnTo>
                <a:lnTo>
                  <a:pt x="32440" y="64620"/>
                </a:lnTo>
                <a:lnTo>
                  <a:pt x="32190" y="64780"/>
                </a:lnTo>
                <a:lnTo>
                  <a:pt x="31850" y="64920"/>
                </a:lnTo>
                <a:lnTo>
                  <a:pt x="31570" y="64940"/>
                </a:lnTo>
                <a:lnTo>
                  <a:pt x="31030" y="63790"/>
                </a:lnTo>
                <a:lnTo>
                  <a:pt x="30970" y="63560"/>
                </a:lnTo>
                <a:lnTo>
                  <a:pt x="30950" y="63320"/>
                </a:lnTo>
                <a:lnTo>
                  <a:pt x="30980" y="63070"/>
                </a:lnTo>
                <a:lnTo>
                  <a:pt x="31030" y="62830"/>
                </a:lnTo>
                <a:lnTo>
                  <a:pt x="31050" y="62770"/>
                </a:lnTo>
                <a:lnTo>
                  <a:pt x="31070" y="62710"/>
                </a:lnTo>
                <a:lnTo>
                  <a:pt x="31270" y="62070"/>
                </a:lnTo>
                <a:lnTo>
                  <a:pt x="31310" y="61510"/>
                </a:lnTo>
                <a:lnTo>
                  <a:pt x="31230" y="60940"/>
                </a:lnTo>
                <a:lnTo>
                  <a:pt x="31030" y="60290"/>
                </a:lnTo>
                <a:lnTo>
                  <a:pt x="30660" y="59980"/>
                </a:lnTo>
                <a:lnTo>
                  <a:pt x="30140" y="59690"/>
                </a:lnTo>
                <a:lnTo>
                  <a:pt x="29740" y="59290"/>
                </a:lnTo>
                <a:lnTo>
                  <a:pt x="29730" y="58670"/>
                </a:lnTo>
                <a:lnTo>
                  <a:pt x="30080" y="58340"/>
                </a:lnTo>
                <a:lnTo>
                  <a:pt x="30630" y="58410"/>
                </a:lnTo>
                <a:lnTo>
                  <a:pt x="31570" y="58890"/>
                </a:lnTo>
                <a:lnTo>
                  <a:pt x="31760" y="58860"/>
                </a:lnTo>
                <a:lnTo>
                  <a:pt x="32480" y="58350"/>
                </a:lnTo>
                <a:lnTo>
                  <a:pt x="32810" y="58330"/>
                </a:lnTo>
                <a:lnTo>
                  <a:pt x="32950" y="58270"/>
                </a:lnTo>
                <a:lnTo>
                  <a:pt x="32890" y="5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Şəru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0660" y="51230"/>
                </a:moveTo>
                <a:lnTo>
                  <a:pt x="10320" y="52310"/>
                </a:lnTo>
                <a:lnTo>
                  <a:pt x="10040" y="53500"/>
                </a:lnTo>
                <a:lnTo>
                  <a:pt x="9530" y="54320"/>
                </a:lnTo>
                <a:lnTo>
                  <a:pt x="8840" y="54820"/>
                </a:lnTo>
                <a:lnTo>
                  <a:pt x="8290" y="54440"/>
                </a:lnTo>
                <a:lnTo>
                  <a:pt x="8240" y="54370"/>
                </a:lnTo>
                <a:lnTo>
                  <a:pt x="8200" y="54280"/>
                </a:lnTo>
                <a:lnTo>
                  <a:pt x="8150" y="54200"/>
                </a:lnTo>
                <a:lnTo>
                  <a:pt x="8030" y="54170"/>
                </a:lnTo>
                <a:lnTo>
                  <a:pt x="7860" y="54170"/>
                </a:lnTo>
                <a:lnTo>
                  <a:pt x="7780" y="54160"/>
                </a:lnTo>
                <a:lnTo>
                  <a:pt x="7380" y="53870"/>
                </a:lnTo>
                <a:lnTo>
                  <a:pt x="7320" y="53720"/>
                </a:lnTo>
                <a:lnTo>
                  <a:pt x="7450" y="53480"/>
                </a:lnTo>
                <a:lnTo>
                  <a:pt x="7130" y="53190"/>
                </a:lnTo>
                <a:lnTo>
                  <a:pt x="6940" y="52790"/>
                </a:lnTo>
                <a:lnTo>
                  <a:pt x="6470" y="50850"/>
                </a:lnTo>
                <a:lnTo>
                  <a:pt x="6280" y="50410"/>
                </a:lnTo>
                <a:lnTo>
                  <a:pt x="5960" y="50180"/>
                </a:lnTo>
                <a:lnTo>
                  <a:pt x="6020" y="50120"/>
                </a:lnTo>
                <a:lnTo>
                  <a:pt x="6060" y="50030"/>
                </a:lnTo>
                <a:lnTo>
                  <a:pt x="5710" y="50020"/>
                </a:lnTo>
                <a:lnTo>
                  <a:pt x="5370" y="49950"/>
                </a:lnTo>
                <a:lnTo>
                  <a:pt x="5310" y="49920"/>
                </a:lnTo>
                <a:lnTo>
                  <a:pt x="5740" y="49130"/>
                </a:lnTo>
                <a:lnTo>
                  <a:pt x="6380" y="48510"/>
                </a:lnTo>
                <a:lnTo>
                  <a:pt x="6980" y="48320"/>
                </a:lnTo>
                <a:lnTo>
                  <a:pt x="7320" y="47910"/>
                </a:lnTo>
                <a:lnTo>
                  <a:pt x="7320" y="47790"/>
                </a:lnTo>
                <a:lnTo>
                  <a:pt x="7410" y="47740"/>
                </a:lnTo>
                <a:lnTo>
                  <a:pt x="7990" y="47300"/>
                </a:lnTo>
                <a:lnTo>
                  <a:pt x="8570" y="47090"/>
                </a:lnTo>
                <a:lnTo>
                  <a:pt x="9100" y="47360"/>
                </a:lnTo>
                <a:lnTo>
                  <a:pt x="9210" y="47510"/>
                </a:lnTo>
                <a:lnTo>
                  <a:pt x="10240" y="48830"/>
                </a:lnTo>
                <a:lnTo>
                  <a:pt x="10400" y="49170"/>
                </a:lnTo>
                <a:lnTo>
                  <a:pt x="10470" y="49540"/>
                </a:lnTo>
                <a:lnTo>
                  <a:pt x="10440" y="50010"/>
                </a:lnTo>
                <a:lnTo>
                  <a:pt x="10290" y="50740"/>
                </a:lnTo>
                <a:lnTo>
                  <a:pt x="10350" y="51030"/>
                </a:lnTo>
                <a:lnTo>
                  <a:pt x="10660" y="5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ədərək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320" y="47790"/>
                </a:moveTo>
                <a:lnTo>
                  <a:pt x="7320" y="47910"/>
                </a:lnTo>
                <a:lnTo>
                  <a:pt x="6980" y="48320"/>
                </a:lnTo>
                <a:lnTo>
                  <a:pt x="6380" y="48510"/>
                </a:lnTo>
                <a:lnTo>
                  <a:pt x="5740" y="49130"/>
                </a:lnTo>
                <a:lnTo>
                  <a:pt x="5310" y="49920"/>
                </a:lnTo>
                <a:lnTo>
                  <a:pt x="5090" y="49790"/>
                </a:lnTo>
                <a:lnTo>
                  <a:pt x="5050" y="49730"/>
                </a:lnTo>
                <a:lnTo>
                  <a:pt x="4870" y="49480"/>
                </a:lnTo>
                <a:lnTo>
                  <a:pt x="4700" y="48710"/>
                </a:lnTo>
                <a:lnTo>
                  <a:pt x="4550" y="48460"/>
                </a:lnTo>
                <a:lnTo>
                  <a:pt x="4990" y="48270"/>
                </a:lnTo>
                <a:lnTo>
                  <a:pt x="5710" y="48130"/>
                </a:lnTo>
                <a:lnTo>
                  <a:pt x="6390" y="48150"/>
                </a:lnTo>
                <a:lnTo>
                  <a:pt x="6920" y="48020"/>
                </a:lnTo>
                <a:lnTo>
                  <a:pt x="7320" y="47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angar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0660" y="51230"/>
                </a:moveTo>
                <a:lnTo>
                  <a:pt x="11230" y="51090"/>
                </a:lnTo>
                <a:lnTo>
                  <a:pt x="11670" y="50680"/>
                </a:lnTo>
                <a:lnTo>
                  <a:pt x="12090" y="50540"/>
                </a:lnTo>
                <a:lnTo>
                  <a:pt x="12180" y="50680"/>
                </a:lnTo>
                <a:lnTo>
                  <a:pt x="12060" y="50810"/>
                </a:lnTo>
                <a:lnTo>
                  <a:pt x="11700" y="51360"/>
                </a:lnTo>
                <a:lnTo>
                  <a:pt x="11510" y="51970"/>
                </a:lnTo>
                <a:lnTo>
                  <a:pt x="11350" y="52590"/>
                </a:lnTo>
                <a:lnTo>
                  <a:pt x="11240" y="53130"/>
                </a:lnTo>
                <a:lnTo>
                  <a:pt x="11330" y="53660"/>
                </a:lnTo>
                <a:lnTo>
                  <a:pt x="11560" y="54190"/>
                </a:lnTo>
                <a:lnTo>
                  <a:pt x="11680" y="54750"/>
                </a:lnTo>
                <a:lnTo>
                  <a:pt x="11580" y="54950"/>
                </a:lnTo>
                <a:lnTo>
                  <a:pt x="11500" y="55180"/>
                </a:lnTo>
                <a:lnTo>
                  <a:pt x="11600" y="55410"/>
                </a:lnTo>
                <a:lnTo>
                  <a:pt x="11710" y="55660"/>
                </a:lnTo>
                <a:lnTo>
                  <a:pt x="11650" y="56110"/>
                </a:lnTo>
                <a:lnTo>
                  <a:pt x="11330" y="56320"/>
                </a:lnTo>
                <a:lnTo>
                  <a:pt x="10930" y="56510"/>
                </a:lnTo>
                <a:lnTo>
                  <a:pt x="10520" y="56630"/>
                </a:lnTo>
                <a:lnTo>
                  <a:pt x="10180" y="56530"/>
                </a:lnTo>
                <a:lnTo>
                  <a:pt x="9830" y="56380"/>
                </a:lnTo>
                <a:lnTo>
                  <a:pt x="9820" y="56380"/>
                </a:lnTo>
                <a:lnTo>
                  <a:pt x="9540" y="55750"/>
                </a:lnTo>
                <a:lnTo>
                  <a:pt x="9410" y="55550"/>
                </a:lnTo>
                <a:lnTo>
                  <a:pt x="9270" y="55470"/>
                </a:lnTo>
                <a:lnTo>
                  <a:pt x="9110" y="55280"/>
                </a:lnTo>
                <a:lnTo>
                  <a:pt x="8990" y="55070"/>
                </a:lnTo>
                <a:lnTo>
                  <a:pt x="8940" y="54930"/>
                </a:lnTo>
                <a:lnTo>
                  <a:pt x="8850" y="54830"/>
                </a:lnTo>
                <a:lnTo>
                  <a:pt x="8840" y="54820"/>
                </a:lnTo>
                <a:lnTo>
                  <a:pt x="9530" y="54320"/>
                </a:lnTo>
                <a:lnTo>
                  <a:pt x="10040" y="53500"/>
                </a:lnTo>
                <a:lnTo>
                  <a:pt x="10320" y="52310"/>
                </a:lnTo>
                <a:lnTo>
                  <a:pt x="10660" y="5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abək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2180" y="50680"/>
                </a:moveTo>
                <a:lnTo>
                  <a:pt x="12570" y="51220"/>
                </a:lnTo>
                <a:lnTo>
                  <a:pt x="12750" y="51640"/>
                </a:lnTo>
                <a:lnTo>
                  <a:pt x="12910" y="51870"/>
                </a:lnTo>
                <a:lnTo>
                  <a:pt x="13140" y="51960"/>
                </a:lnTo>
                <a:lnTo>
                  <a:pt x="13870" y="52030"/>
                </a:lnTo>
                <a:lnTo>
                  <a:pt x="14140" y="52170"/>
                </a:lnTo>
                <a:lnTo>
                  <a:pt x="14630" y="52670"/>
                </a:lnTo>
                <a:lnTo>
                  <a:pt x="14470" y="52890"/>
                </a:lnTo>
                <a:lnTo>
                  <a:pt x="13970" y="53310"/>
                </a:lnTo>
                <a:lnTo>
                  <a:pt x="13600" y="53890"/>
                </a:lnTo>
                <a:lnTo>
                  <a:pt x="13830" y="54060"/>
                </a:lnTo>
                <a:lnTo>
                  <a:pt x="14170" y="54200"/>
                </a:lnTo>
                <a:lnTo>
                  <a:pt x="14310" y="54620"/>
                </a:lnTo>
                <a:lnTo>
                  <a:pt x="14470" y="55060"/>
                </a:lnTo>
                <a:lnTo>
                  <a:pt x="15170" y="55400"/>
                </a:lnTo>
                <a:lnTo>
                  <a:pt x="15880" y="55760"/>
                </a:lnTo>
                <a:lnTo>
                  <a:pt x="16060" y="55970"/>
                </a:lnTo>
                <a:lnTo>
                  <a:pt x="16210" y="56180"/>
                </a:lnTo>
                <a:lnTo>
                  <a:pt x="16210" y="56420"/>
                </a:lnTo>
                <a:lnTo>
                  <a:pt x="16180" y="56580"/>
                </a:lnTo>
                <a:lnTo>
                  <a:pt x="16320" y="56850"/>
                </a:lnTo>
                <a:lnTo>
                  <a:pt x="16590" y="56810"/>
                </a:lnTo>
                <a:lnTo>
                  <a:pt x="16760" y="57370"/>
                </a:lnTo>
                <a:lnTo>
                  <a:pt x="16300" y="57670"/>
                </a:lnTo>
                <a:lnTo>
                  <a:pt x="15330" y="57690"/>
                </a:lnTo>
                <a:lnTo>
                  <a:pt x="14350" y="57760"/>
                </a:lnTo>
                <a:lnTo>
                  <a:pt x="13490" y="57720"/>
                </a:lnTo>
                <a:lnTo>
                  <a:pt x="12890" y="58180"/>
                </a:lnTo>
                <a:lnTo>
                  <a:pt x="13960" y="58970"/>
                </a:lnTo>
                <a:lnTo>
                  <a:pt x="15310" y="58820"/>
                </a:lnTo>
                <a:lnTo>
                  <a:pt x="15810" y="59000"/>
                </a:lnTo>
                <a:lnTo>
                  <a:pt x="16240" y="59320"/>
                </a:lnTo>
                <a:lnTo>
                  <a:pt x="16200" y="60040"/>
                </a:lnTo>
                <a:lnTo>
                  <a:pt x="15910" y="60660"/>
                </a:lnTo>
                <a:lnTo>
                  <a:pt x="16200" y="61320"/>
                </a:lnTo>
                <a:lnTo>
                  <a:pt x="16610" y="61930"/>
                </a:lnTo>
                <a:lnTo>
                  <a:pt x="16510" y="62200"/>
                </a:lnTo>
                <a:lnTo>
                  <a:pt x="16300" y="62460"/>
                </a:lnTo>
                <a:lnTo>
                  <a:pt x="16340" y="62900"/>
                </a:lnTo>
                <a:lnTo>
                  <a:pt x="16370" y="63210"/>
                </a:lnTo>
                <a:lnTo>
                  <a:pt x="16300" y="63200"/>
                </a:lnTo>
                <a:lnTo>
                  <a:pt x="15980" y="63010"/>
                </a:lnTo>
                <a:lnTo>
                  <a:pt x="15730" y="62940"/>
                </a:lnTo>
                <a:lnTo>
                  <a:pt x="15550" y="62890"/>
                </a:lnTo>
                <a:lnTo>
                  <a:pt x="15190" y="62720"/>
                </a:lnTo>
                <a:lnTo>
                  <a:pt x="14860" y="62500"/>
                </a:lnTo>
                <a:lnTo>
                  <a:pt x="14680" y="62280"/>
                </a:lnTo>
                <a:lnTo>
                  <a:pt x="14660" y="62070"/>
                </a:lnTo>
                <a:lnTo>
                  <a:pt x="14700" y="61900"/>
                </a:lnTo>
                <a:lnTo>
                  <a:pt x="14760" y="61730"/>
                </a:lnTo>
                <a:lnTo>
                  <a:pt x="14800" y="61530"/>
                </a:lnTo>
                <a:lnTo>
                  <a:pt x="14720" y="61390"/>
                </a:lnTo>
                <a:lnTo>
                  <a:pt x="14350" y="61220"/>
                </a:lnTo>
                <a:lnTo>
                  <a:pt x="14210" y="61110"/>
                </a:lnTo>
                <a:lnTo>
                  <a:pt x="14130" y="60950"/>
                </a:lnTo>
                <a:lnTo>
                  <a:pt x="14010" y="60520"/>
                </a:lnTo>
                <a:lnTo>
                  <a:pt x="13940" y="60360"/>
                </a:lnTo>
                <a:lnTo>
                  <a:pt x="13800" y="60200"/>
                </a:lnTo>
                <a:lnTo>
                  <a:pt x="13650" y="60120"/>
                </a:lnTo>
                <a:lnTo>
                  <a:pt x="13520" y="60010"/>
                </a:lnTo>
                <a:lnTo>
                  <a:pt x="13410" y="59810"/>
                </a:lnTo>
                <a:lnTo>
                  <a:pt x="13550" y="59520"/>
                </a:lnTo>
                <a:lnTo>
                  <a:pt x="13460" y="59300"/>
                </a:lnTo>
                <a:lnTo>
                  <a:pt x="13250" y="59170"/>
                </a:lnTo>
                <a:lnTo>
                  <a:pt x="13030" y="59130"/>
                </a:lnTo>
                <a:lnTo>
                  <a:pt x="12880" y="59050"/>
                </a:lnTo>
                <a:lnTo>
                  <a:pt x="12890" y="58880"/>
                </a:lnTo>
                <a:lnTo>
                  <a:pt x="12930" y="58690"/>
                </a:lnTo>
                <a:lnTo>
                  <a:pt x="12880" y="58570"/>
                </a:lnTo>
                <a:lnTo>
                  <a:pt x="12740" y="58550"/>
                </a:lnTo>
                <a:lnTo>
                  <a:pt x="12590" y="58610"/>
                </a:lnTo>
                <a:lnTo>
                  <a:pt x="12490" y="58680"/>
                </a:lnTo>
                <a:lnTo>
                  <a:pt x="12450" y="58720"/>
                </a:lnTo>
                <a:lnTo>
                  <a:pt x="10830" y="58180"/>
                </a:lnTo>
                <a:lnTo>
                  <a:pt x="10420" y="58310"/>
                </a:lnTo>
                <a:lnTo>
                  <a:pt x="10320" y="58000"/>
                </a:lnTo>
                <a:lnTo>
                  <a:pt x="10160" y="57000"/>
                </a:lnTo>
                <a:lnTo>
                  <a:pt x="10050" y="56790"/>
                </a:lnTo>
                <a:lnTo>
                  <a:pt x="9920" y="56590"/>
                </a:lnTo>
                <a:lnTo>
                  <a:pt x="9820" y="56380"/>
                </a:lnTo>
                <a:lnTo>
                  <a:pt x="9830" y="56380"/>
                </a:lnTo>
                <a:lnTo>
                  <a:pt x="10180" y="56530"/>
                </a:lnTo>
                <a:lnTo>
                  <a:pt x="10520" y="56630"/>
                </a:lnTo>
                <a:lnTo>
                  <a:pt x="10930" y="56510"/>
                </a:lnTo>
                <a:lnTo>
                  <a:pt x="11330" y="56320"/>
                </a:lnTo>
                <a:lnTo>
                  <a:pt x="11650" y="56110"/>
                </a:lnTo>
                <a:lnTo>
                  <a:pt x="11710" y="55660"/>
                </a:lnTo>
                <a:lnTo>
                  <a:pt x="11600" y="55410"/>
                </a:lnTo>
                <a:lnTo>
                  <a:pt x="11500" y="55180"/>
                </a:lnTo>
                <a:lnTo>
                  <a:pt x="11580" y="54950"/>
                </a:lnTo>
                <a:lnTo>
                  <a:pt x="11680" y="54750"/>
                </a:lnTo>
                <a:lnTo>
                  <a:pt x="11560" y="54190"/>
                </a:lnTo>
                <a:lnTo>
                  <a:pt x="11330" y="53660"/>
                </a:lnTo>
                <a:lnTo>
                  <a:pt x="11240" y="53130"/>
                </a:lnTo>
                <a:lnTo>
                  <a:pt x="11350" y="52590"/>
                </a:lnTo>
                <a:lnTo>
                  <a:pt x="11510" y="51970"/>
                </a:lnTo>
                <a:lnTo>
                  <a:pt x="11700" y="51360"/>
                </a:lnTo>
                <a:lnTo>
                  <a:pt x="12060" y="50810"/>
                </a:lnTo>
                <a:lnTo>
                  <a:pt x="12180" y="5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Şahbu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4630" y="52670"/>
                </a:moveTo>
                <a:lnTo>
                  <a:pt x="14640" y="52680"/>
                </a:lnTo>
                <a:lnTo>
                  <a:pt x="14800" y="52770"/>
                </a:lnTo>
                <a:lnTo>
                  <a:pt x="14980" y="52800"/>
                </a:lnTo>
                <a:lnTo>
                  <a:pt x="15160" y="52770"/>
                </a:lnTo>
                <a:lnTo>
                  <a:pt x="15330" y="52680"/>
                </a:lnTo>
                <a:lnTo>
                  <a:pt x="15490" y="52610"/>
                </a:lnTo>
                <a:lnTo>
                  <a:pt x="16740" y="51810"/>
                </a:lnTo>
                <a:lnTo>
                  <a:pt x="17160" y="51640"/>
                </a:lnTo>
                <a:lnTo>
                  <a:pt x="19060" y="51170"/>
                </a:lnTo>
                <a:lnTo>
                  <a:pt x="19150" y="51150"/>
                </a:lnTo>
                <a:lnTo>
                  <a:pt x="19510" y="51140"/>
                </a:lnTo>
                <a:lnTo>
                  <a:pt x="19940" y="51310"/>
                </a:lnTo>
                <a:lnTo>
                  <a:pt x="20290" y="51560"/>
                </a:lnTo>
                <a:lnTo>
                  <a:pt x="20430" y="51820"/>
                </a:lnTo>
                <a:lnTo>
                  <a:pt x="20440" y="52160"/>
                </a:lnTo>
                <a:lnTo>
                  <a:pt x="20380" y="52670"/>
                </a:lnTo>
                <a:lnTo>
                  <a:pt x="20530" y="53590"/>
                </a:lnTo>
                <a:lnTo>
                  <a:pt x="20460" y="53910"/>
                </a:lnTo>
                <a:lnTo>
                  <a:pt x="19930" y="54770"/>
                </a:lnTo>
                <a:lnTo>
                  <a:pt x="19830" y="55180"/>
                </a:lnTo>
                <a:lnTo>
                  <a:pt x="19920" y="55380"/>
                </a:lnTo>
                <a:lnTo>
                  <a:pt x="19920" y="55390"/>
                </a:lnTo>
                <a:lnTo>
                  <a:pt x="19900" y="55400"/>
                </a:lnTo>
                <a:lnTo>
                  <a:pt x="19440" y="55950"/>
                </a:lnTo>
                <a:lnTo>
                  <a:pt x="19120" y="56360"/>
                </a:lnTo>
                <a:lnTo>
                  <a:pt x="18730" y="56280"/>
                </a:lnTo>
                <a:lnTo>
                  <a:pt x="18380" y="55910"/>
                </a:lnTo>
                <a:lnTo>
                  <a:pt x="17930" y="56160"/>
                </a:lnTo>
                <a:lnTo>
                  <a:pt x="17250" y="56420"/>
                </a:lnTo>
                <a:lnTo>
                  <a:pt x="16590" y="56810"/>
                </a:lnTo>
                <a:lnTo>
                  <a:pt x="16320" y="56850"/>
                </a:lnTo>
                <a:lnTo>
                  <a:pt x="16180" y="56580"/>
                </a:lnTo>
                <a:lnTo>
                  <a:pt x="16210" y="56420"/>
                </a:lnTo>
                <a:lnTo>
                  <a:pt x="16210" y="56180"/>
                </a:lnTo>
                <a:lnTo>
                  <a:pt x="16060" y="55970"/>
                </a:lnTo>
                <a:lnTo>
                  <a:pt x="15880" y="55760"/>
                </a:lnTo>
                <a:lnTo>
                  <a:pt x="15170" y="55400"/>
                </a:lnTo>
                <a:lnTo>
                  <a:pt x="14470" y="55060"/>
                </a:lnTo>
                <a:lnTo>
                  <a:pt x="14310" y="54620"/>
                </a:lnTo>
                <a:lnTo>
                  <a:pt x="14170" y="54200"/>
                </a:lnTo>
                <a:lnTo>
                  <a:pt x="13830" y="54060"/>
                </a:lnTo>
                <a:lnTo>
                  <a:pt x="13600" y="53890"/>
                </a:lnTo>
                <a:lnTo>
                  <a:pt x="13970" y="53310"/>
                </a:lnTo>
                <a:lnTo>
                  <a:pt x="14470" y="52890"/>
                </a:lnTo>
                <a:lnTo>
                  <a:pt x="14630" y="5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ulf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9920" y="55380"/>
                </a:moveTo>
                <a:lnTo>
                  <a:pt x="19960" y="55480"/>
                </a:lnTo>
                <a:lnTo>
                  <a:pt x="20850" y="55710"/>
                </a:lnTo>
                <a:lnTo>
                  <a:pt x="21170" y="55970"/>
                </a:lnTo>
                <a:lnTo>
                  <a:pt x="21460" y="56290"/>
                </a:lnTo>
                <a:lnTo>
                  <a:pt x="21830" y="56580"/>
                </a:lnTo>
                <a:lnTo>
                  <a:pt x="22060" y="56690"/>
                </a:lnTo>
                <a:lnTo>
                  <a:pt x="21700" y="57160"/>
                </a:lnTo>
                <a:lnTo>
                  <a:pt x="21390" y="57530"/>
                </a:lnTo>
                <a:lnTo>
                  <a:pt x="21060" y="57880"/>
                </a:lnTo>
                <a:lnTo>
                  <a:pt x="20960" y="58190"/>
                </a:lnTo>
                <a:lnTo>
                  <a:pt x="20890" y="58540"/>
                </a:lnTo>
                <a:lnTo>
                  <a:pt x="20790" y="58930"/>
                </a:lnTo>
                <a:lnTo>
                  <a:pt x="20640" y="59310"/>
                </a:lnTo>
                <a:lnTo>
                  <a:pt x="20370" y="59900"/>
                </a:lnTo>
                <a:lnTo>
                  <a:pt x="20100" y="60500"/>
                </a:lnTo>
                <a:lnTo>
                  <a:pt x="19770" y="60920"/>
                </a:lnTo>
                <a:lnTo>
                  <a:pt x="19440" y="61330"/>
                </a:lnTo>
                <a:lnTo>
                  <a:pt x="19350" y="61660"/>
                </a:lnTo>
                <a:lnTo>
                  <a:pt x="19290" y="62020"/>
                </a:lnTo>
                <a:lnTo>
                  <a:pt x="19220" y="62210"/>
                </a:lnTo>
                <a:lnTo>
                  <a:pt x="19250" y="62420"/>
                </a:lnTo>
                <a:lnTo>
                  <a:pt x="19810" y="62820"/>
                </a:lnTo>
                <a:lnTo>
                  <a:pt x="20270" y="63290"/>
                </a:lnTo>
                <a:lnTo>
                  <a:pt x="19990" y="63790"/>
                </a:lnTo>
                <a:lnTo>
                  <a:pt x="19980" y="63800"/>
                </a:lnTo>
                <a:lnTo>
                  <a:pt x="19190" y="63490"/>
                </a:lnTo>
                <a:lnTo>
                  <a:pt x="17800" y="63470"/>
                </a:lnTo>
                <a:lnTo>
                  <a:pt x="16920" y="63250"/>
                </a:lnTo>
                <a:lnTo>
                  <a:pt x="16490" y="63240"/>
                </a:lnTo>
                <a:lnTo>
                  <a:pt x="16370" y="63210"/>
                </a:lnTo>
                <a:lnTo>
                  <a:pt x="16340" y="62900"/>
                </a:lnTo>
                <a:lnTo>
                  <a:pt x="16300" y="62460"/>
                </a:lnTo>
                <a:lnTo>
                  <a:pt x="16510" y="62200"/>
                </a:lnTo>
                <a:lnTo>
                  <a:pt x="16610" y="61930"/>
                </a:lnTo>
                <a:lnTo>
                  <a:pt x="16200" y="61320"/>
                </a:lnTo>
                <a:lnTo>
                  <a:pt x="15910" y="60660"/>
                </a:lnTo>
                <a:lnTo>
                  <a:pt x="16200" y="60040"/>
                </a:lnTo>
                <a:lnTo>
                  <a:pt x="16240" y="59320"/>
                </a:lnTo>
                <a:lnTo>
                  <a:pt x="15810" y="59000"/>
                </a:lnTo>
                <a:lnTo>
                  <a:pt x="15310" y="58820"/>
                </a:lnTo>
                <a:lnTo>
                  <a:pt x="15970" y="58400"/>
                </a:lnTo>
                <a:lnTo>
                  <a:pt x="16300" y="57670"/>
                </a:lnTo>
                <a:lnTo>
                  <a:pt x="16760" y="57370"/>
                </a:lnTo>
                <a:lnTo>
                  <a:pt x="16590" y="56810"/>
                </a:lnTo>
                <a:lnTo>
                  <a:pt x="17250" y="56420"/>
                </a:lnTo>
                <a:lnTo>
                  <a:pt x="17930" y="56160"/>
                </a:lnTo>
                <a:lnTo>
                  <a:pt x="18380" y="55910"/>
                </a:lnTo>
                <a:lnTo>
                  <a:pt x="18730" y="56280"/>
                </a:lnTo>
                <a:lnTo>
                  <a:pt x="19120" y="56360"/>
                </a:lnTo>
                <a:lnTo>
                  <a:pt x="19440" y="55950"/>
                </a:lnTo>
                <a:lnTo>
                  <a:pt x="19900" y="55400"/>
                </a:lnTo>
                <a:lnTo>
                  <a:pt x="19920" y="55390"/>
                </a:lnTo>
                <a:lnTo>
                  <a:pt x="19920" y="5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Orduba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2060" y="56690"/>
                </a:moveTo>
                <a:lnTo>
                  <a:pt x="22950" y="57120"/>
                </a:lnTo>
                <a:lnTo>
                  <a:pt x="23260" y="57430"/>
                </a:lnTo>
                <a:lnTo>
                  <a:pt x="23360" y="57590"/>
                </a:lnTo>
                <a:lnTo>
                  <a:pt x="23400" y="57740"/>
                </a:lnTo>
                <a:lnTo>
                  <a:pt x="23370" y="57880"/>
                </a:lnTo>
                <a:lnTo>
                  <a:pt x="23260" y="58020"/>
                </a:lnTo>
                <a:lnTo>
                  <a:pt x="22890" y="58510"/>
                </a:lnTo>
                <a:lnTo>
                  <a:pt x="22790" y="59020"/>
                </a:lnTo>
                <a:lnTo>
                  <a:pt x="22930" y="59550"/>
                </a:lnTo>
                <a:lnTo>
                  <a:pt x="23260" y="60090"/>
                </a:lnTo>
                <a:lnTo>
                  <a:pt x="23670" y="60670"/>
                </a:lnTo>
                <a:lnTo>
                  <a:pt x="23980" y="61310"/>
                </a:lnTo>
                <a:lnTo>
                  <a:pt x="24790" y="63570"/>
                </a:lnTo>
                <a:lnTo>
                  <a:pt x="25700" y="65300"/>
                </a:lnTo>
                <a:lnTo>
                  <a:pt x="25540" y="65320"/>
                </a:lnTo>
                <a:lnTo>
                  <a:pt x="24640" y="65100"/>
                </a:lnTo>
                <a:lnTo>
                  <a:pt x="23610" y="64630"/>
                </a:lnTo>
                <a:lnTo>
                  <a:pt x="20340" y="63940"/>
                </a:lnTo>
                <a:lnTo>
                  <a:pt x="19980" y="63800"/>
                </a:lnTo>
                <a:lnTo>
                  <a:pt x="19990" y="63790"/>
                </a:lnTo>
                <a:lnTo>
                  <a:pt x="20270" y="63290"/>
                </a:lnTo>
                <a:lnTo>
                  <a:pt x="19810" y="62820"/>
                </a:lnTo>
                <a:lnTo>
                  <a:pt x="19250" y="62420"/>
                </a:lnTo>
                <a:lnTo>
                  <a:pt x="19220" y="62210"/>
                </a:lnTo>
                <a:lnTo>
                  <a:pt x="19290" y="62020"/>
                </a:lnTo>
                <a:lnTo>
                  <a:pt x="19350" y="61660"/>
                </a:lnTo>
                <a:lnTo>
                  <a:pt x="19440" y="61330"/>
                </a:lnTo>
                <a:lnTo>
                  <a:pt x="19770" y="60920"/>
                </a:lnTo>
                <a:lnTo>
                  <a:pt x="20100" y="60500"/>
                </a:lnTo>
                <a:lnTo>
                  <a:pt x="20370" y="59900"/>
                </a:lnTo>
                <a:lnTo>
                  <a:pt x="20640" y="59310"/>
                </a:lnTo>
                <a:lnTo>
                  <a:pt x="20790" y="58930"/>
                </a:lnTo>
                <a:lnTo>
                  <a:pt x="20890" y="58540"/>
                </a:lnTo>
                <a:lnTo>
                  <a:pt x="20960" y="58190"/>
                </a:lnTo>
                <a:lnTo>
                  <a:pt x="21060" y="57880"/>
                </a:lnTo>
                <a:lnTo>
                  <a:pt x="21390" y="57530"/>
                </a:lnTo>
                <a:lnTo>
                  <a:pt x="21700" y="57160"/>
                </a:lnTo>
                <a:lnTo>
                  <a:pt x="22060" y="5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Balakə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7930" y="10200"/>
                </a:moveTo>
                <a:lnTo>
                  <a:pt x="27910" y="10050"/>
                </a:lnTo>
                <a:lnTo>
                  <a:pt x="27570" y="9390"/>
                </a:lnTo>
                <a:lnTo>
                  <a:pt x="27530" y="9270"/>
                </a:lnTo>
                <a:lnTo>
                  <a:pt x="27310" y="9280"/>
                </a:lnTo>
                <a:lnTo>
                  <a:pt x="27210" y="9440"/>
                </a:lnTo>
                <a:lnTo>
                  <a:pt x="27130" y="9630"/>
                </a:lnTo>
                <a:lnTo>
                  <a:pt x="27000" y="9740"/>
                </a:lnTo>
                <a:lnTo>
                  <a:pt x="26580" y="9390"/>
                </a:lnTo>
                <a:lnTo>
                  <a:pt x="26380" y="8460"/>
                </a:lnTo>
                <a:lnTo>
                  <a:pt x="26370" y="7400"/>
                </a:lnTo>
                <a:lnTo>
                  <a:pt x="26520" y="6690"/>
                </a:lnTo>
                <a:lnTo>
                  <a:pt x="26820" y="6370"/>
                </a:lnTo>
                <a:lnTo>
                  <a:pt x="27160" y="6330"/>
                </a:lnTo>
                <a:lnTo>
                  <a:pt x="27890" y="6500"/>
                </a:lnTo>
                <a:lnTo>
                  <a:pt x="28210" y="6470"/>
                </a:lnTo>
                <a:lnTo>
                  <a:pt x="28460" y="6350"/>
                </a:lnTo>
                <a:lnTo>
                  <a:pt x="28690" y="6140"/>
                </a:lnTo>
                <a:lnTo>
                  <a:pt x="29350" y="5320"/>
                </a:lnTo>
                <a:lnTo>
                  <a:pt x="29690" y="4780"/>
                </a:lnTo>
                <a:lnTo>
                  <a:pt x="30280" y="3560"/>
                </a:lnTo>
                <a:lnTo>
                  <a:pt x="30610" y="3640"/>
                </a:lnTo>
                <a:lnTo>
                  <a:pt x="31030" y="3630"/>
                </a:lnTo>
                <a:lnTo>
                  <a:pt x="31750" y="3730"/>
                </a:lnTo>
                <a:lnTo>
                  <a:pt x="32030" y="3890"/>
                </a:lnTo>
                <a:lnTo>
                  <a:pt x="32120" y="4290"/>
                </a:lnTo>
                <a:lnTo>
                  <a:pt x="32040" y="5130"/>
                </a:lnTo>
                <a:lnTo>
                  <a:pt x="32130" y="5490"/>
                </a:lnTo>
                <a:lnTo>
                  <a:pt x="32400" y="5720"/>
                </a:lnTo>
                <a:lnTo>
                  <a:pt x="32700" y="5720"/>
                </a:lnTo>
                <a:lnTo>
                  <a:pt x="32970" y="5540"/>
                </a:lnTo>
                <a:lnTo>
                  <a:pt x="33470" y="5100"/>
                </a:lnTo>
                <a:lnTo>
                  <a:pt x="33790" y="4980"/>
                </a:lnTo>
                <a:lnTo>
                  <a:pt x="34420" y="4850"/>
                </a:lnTo>
                <a:lnTo>
                  <a:pt x="34610" y="4710"/>
                </a:lnTo>
                <a:lnTo>
                  <a:pt x="34720" y="5180"/>
                </a:lnTo>
                <a:lnTo>
                  <a:pt x="34500" y="5910"/>
                </a:lnTo>
                <a:lnTo>
                  <a:pt x="33970" y="6470"/>
                </a:lnTo>
                <a:lnTo>
                  <a:pt x="33370" y="6900"/>
                </a:lnTo>
                <a:lnTo>
                  <a:pt x="32890" y="7210"/>
                </a:lnTo>
                <a:lnTo>
                  <a:pt x="32430" y="7570"/>
                </a:lnTo>
                <a:lnTo>
                  <a:pt x="32180" y="8150"/>
                </a:lnTo>
                <a:lnTo>
                  <a:pt x="31990" y="8790"/>
                </a:lnTo>
                <a:lnTo>
                  <a:pt x="31630" y="9260"/>
                </a:lnTo>
                <a:lnTo>
                  <a:pt x="31170" y="9580"/>
                </a:lnTo>
                <a:lnTo>
                  <a:pt x="30630" y="9760"/>
                </a:lnTo>
                <a:lnTo>
                  <a:pt x="30100" y="9880"/>
                </a:lnTo>
                <a:lnTo>
                  <a:pt x="29680" y="10180"/>
                </a:lnTo>
                <a:lnTo>
                  <a:pt x="29250" y="10500"/>
                </a:lnTo>
                <a:lnTo>
                  <a:pt x="28780" y="10550"/>
                </a:lnTo>
                <a:lnTo>
                  <a:pt x="28310" y="10280"/>
                </a:lnTo>
                <a:lnTo>
                  <a:pt x="27930" y="1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Zaqatal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3370" y="14870"/>
                </a:moveTo>
                <a:lnTo>
                  <a:pt x="33260" y="14800"/>
                </a:lnTo>
                <a:lnTo>
                  <a:pt x="33020" y="14890"/>
                </a:lnTo>
                <a:lnTo>
                  <a:pt x="32780" y="14310"/>
                </a:lnTo>
                <a:lnTo>
                  <a:pt x="32010" y="13860"/>
                </a:lnTo>
                <a:lnTo>
                  <a:pt x="30500" y="13220"/>
                </a:lnTo>
                <a:lnTo>
                  <a:pt x="29770" y="12540"/>
                </a:lnTo>
                <a:lnTo>
                  <a:pt x="29460" y="12460"/>
                </a:lnTo>
                <a:lnTo>
                  <a:pt x="29280" y="12370"/>
                </a:lnTo>
                <a:lnTo>
                  <a:pt x="28460" y="11810"/>
                </a:lnTo>
                <a:lnTo>
                  <a:pt x="28200" y="11460"/>
                </a:lnTo>
                <a:lnTo>
                  <a:pt x="28060" y="11010"/>
                </a:lnTo>
                <a:lnTo>
                  <a:pt x="27930" y="10200"/>
                </a:lnTo>
                <a:lnTo>
                  <a:pt x="28310" y="10280"/>
                </a:lnTo>
                <a:lnTo>
                  <a:pt x="28780" y="10550"/>
                </a:lnTo>
                <a:lnTo>
                  <a:pt x="29250" y="10500"/>
                </a:lnTo>
                <a:lnTo>
                  <a:pt x="29680" y="10180"/>
                </a:lnTo>
                <a:lnTo>
                  <a:pt x="30100" y="9880"/>
                </a:lnTo>
                <a:lnTo>
                  <a:pt x="30630" y="9760"/>
                </a:lnTo>
                <a:lnTo>
                  <a:pt x="31170" y="9580"/>
                </a:lnTo>
                <a:lnTo>
                  <a:pt x="31630" y="9260"/>
                </a:lnTo>
                <a:lnTo>
                  <a:pt x="31990" y="8790"/>
                </a:lnTo>
                <a:lnTo>
                  <a:pt x="32180" y="8150"/>
                </a:lnTo>
                <a:lnTo>
                  <a:pt x="32430" y="7570"/>
                </a:lnTo>
                <a:lnTo>
                  <a:pt x="32890" y="7210"/>
                </a:lnTo>
                <a:lnTo>
                  <a:pt x="33370" y="6900"/>
                </a:lnTo>
                <a:lnTo>
                  <a:pt x="33970" y="6470"/>
                </a:lnTo>
                <a:lnTo>
                  <a:pt x="34500" y="5910"/>
                </a:lnTo>
                <a:lnTo>
                  <a:pt x="34720" y="5180"/>
                </a:lnTo>
                <a:lnTo>
                  <a:pt x="34610" y="4710"/>
                </a:lnTo>
                <a:lnTo>
                  <a:pt x="34700" y="4640"/>
                </a:lnTo>
                <a:lnTo>
                  <a:pt x="34960" y="4370"/>
                </a:lnTo>
                <a:lnTo>
                  <a:pt x="35090" y="4370"/>
                </a:lnTo>
                <a:lnTo>
                  <a:pt x="35160" y="4610"/>
                </a:lnTo>
                <a:lnTo>
                  <a:pt x="35300" y="5420"/>
                </a:lnTo>
                <a:lnTo>
                  <a:pt x="35380" y="5710"/>
                </a:lnTo>
                <a:lnTo>
                  <a:pt x="35530" y="5950"/>
                </a:lnTo>
                <a:lnTo>
                  <a:pt x="36560" y="6900"/>
                </a:lnTo>
                <a:lnTo>
                  <a:pt x="36820" y="7060"/>
                </a:lnTo>
                <a:lnTo>
                  <a:pt x="37020" y="7120"/>
                </a:lnTo>
                <a:lnTo>
                  <a:pt x="37420" y="7170"/>
                </a:lnTo>
                <a:lnTo>
                  <a:pt x="37600" y="7260"/>
                </a:lnTo>
                <a:lnTo>
                  <a:pt x="37680" y="7380"/>
                </a:lnTo>
                <a:lnTo>
                  <a:pt x="37760" y="7760"/>
                </a:lnTo>
                <a:lnTo>
                  <a:pt x="37820" y="7920"/>
                </a:lnTo>
                <a:lnTo>
                  <a:pt x="38030" y="8210"/>
                </a:lnTo>
                <a:lnTo>
                  <a:pt x="38800" y="8870"/>
                </a:lnTo>
                <a:lnTo>
                  <a:pt x="39180" y="9490"/>
                </a:lnTo>
                <a:lnTo>
                  <a:pt x="39320" y="10110"/>
                </a:lnTo>
                <a:lnTo>
                  <a:pt x="39540" y="10500"/>
                </a:lnTo>
                <a:lnTo>
                  <a:pt x="39560" y="10500"/>
                </a:lnTo>
                <a:lnTo>
                  <a:pt x="38940" y="11370"/>
                </a:lnTo>
                <a:lnTo>
                  <a:pt x="38020" y="11570"/>
                </a:lnTo>
                <a:lnTo>
                  <a:pt x="37020" y="11250"/>
                </a:lnTo>
                <a:lnTo>
                  <a:pt x="35990" y="11190"/>
                </a:lnTo>
                <a:lnTo>
                  <a:pt x="35190" y="11460"/>
                </a:lnTo>
                <a:lnTo>
                  <a:pt x="34680" y="12290"/>
                </a:lnTo>
                <a:lnTo>
                  <a:pt x="34170" y="13410"/>
                </a:lnTo>
                <a:lnTo>
                  <a:pt x="33490" y="14290"/>
                </a:lnTo>
                <a:lnTo>
                  <a:pt x="33370" y="1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Xaçma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1840" y="7090"/>
                </a:moveTo>
                <a:lnTo>
                  <a:pt x="62900" y="5710"/>
                </a:lnTo>
                <a:lnTo>
                  <a:pt x="63650" y="4500"/>
                </a:lnTo>
                <a:lnTo>
                  <a:pt x="63820" y="4640"/>
                </a:lnTo>
                <a:lnTo>
                  <a:pt x="64290" y="4930"/>
                </a:lnTo>
                <a:lnTo>
                  <a:pt x="64840" y="5430"/>
                </a:lnTo>
                <a:lnTo>
                  <a:pt x="66210" y="7340"/>
                </a:lnTo>
                <a:lnTo>
                  <a:pt x="66740" y="7880"/>
                </a:lnTo>
                <a:lnTo>
                  <a:pt x="66960" y="8200"/>
                </a:lnTo>
                <a:lnTo>
                  <a:pt x="67050" y="8710"/>
                </a:lnTo>
                <a:lnTo>
                  <a:pt x="68110" y="9910"/>
                </a:lnTo>
                <a:lnTo>
                  <a:pt x="68710" y="11190"/>
                </a:lnTo>
                <a:lnTo>
                  <a:pt x="69020" y="11310"/>
                </a:lnTo>
                <a:lnTo>
                  <a:pt x="69280" y="11580"/>
                </a:lnTo>
                <a:lnTo>
                  <a:pt x="69480" y="11910"/>
                </a:lnTo>
                <a:lnTo>
                  <a:pt x="69610" y="12170"/>
                </a:lnTo>
                <a:lnTo>
                  <a:pt x="69970" y="12710"/>
                </a:lnTo>
                <a:lnTo>
                  <a:pt x="70030" y="12830"/>
                </a:lnTo>
                <a:lnTo>
                  <a:pt x="70110" y="12920"/>
                </a:lnTo>
                <a:lnTo>
                  <a:pt x="70490" y="13030"/>
                </a:lnTo>
                <a:lnTo>
                  <a:pt x="70620" y="13110"/>
                </a:lnTo>
                <a:lnTo>
                  <a:pt x="70860" y="13460"/>
                </a:lnTo>
                <a:lnTo>
                  <a:pt x="71420" y="14630"/>
                </a:lnTo>
                <a:lnTo>
                  <a:pt x="71330" y="14660"/>
                </a:lnTo>
                <a:lnTo>
                  <a:pt x="70490" y="14690"/>
                </a:lnTo>
                <a:lnTo>
                  <a:pt x="69680" y="14550"/>
                </a:lnTo>
                <a:lnTo>
                  <a:pt x="68950" y="14480"/>
                </a:lnTo>
                <a:lnTo>
                  <a:pt x="68250" y="14750"/>
                </a:lnTo>
                <a:lnTo>
                  <a:pt x="67710" y="14720"/>
                </a:lnTo>
                <a:lnTo>
                  <a:pt x="67220" y="14540"/>
                </a:lnTo>
                <a:lnTo>
                  <a:pt x="66730" y="14760"/>
                </a:lnTo>
                <a:lnTo>
                  <a:pt x="66220" y="14820"/>
                </a:lnTo>
                <a:lnTo>
                  <a:pt x="65910" y="14550"/>
                </a:lnTo>
                <a:lnTo>
                  <a:pt x="65540" y="14680"/>
                </a:lnTo>
                <a:lnTo>
                  <a:pt x="65150" y="14780"/>
                </a:lnTo>
                <a:lnTo>
                  <a:pt x="64890" y="14400"/>
                </a:lnTo>
                <a:lnTo>
                  <a:pt x="64600" y="13840"/>
                </a:lnTo>
                <a:lnTo>
                  <a:pt x="64320" y="13260"/>
                </a:lnTo>
                <a:lnTo>
                  <a:pt x="63920" y="12640"/>
                </a:lnTo>
                <a:lnTo>
                  <a:pt x="63600" y="12020"/>
                </a:lnTo>
                <a:lnTo>
                  <a:pt x="63410" y="11160"/>
                </a:lnTo>
                <a:lnTo>
                  <a:pt x="63120" y="10540"/>
                </a:lnTo>
                <a:lnTo>
                  <a:pt x="63370" y="10170"/>
                </a:lnTo>
                <a:lnTo>
                  <a:pt x="63380" y="9760"/>
                </a:lnTo>
                <a:lnTo>
                  <a:pt x="63000" y="9650"/>
                </a:lnTo>
                <a:lnTo>
                  <a:pt x="62580" y="9610"/>
                </a:lnTo>
                <a:lnTo>
                  <a:pt x="62300" y="8600"/>
                </a:lnTo>
                <a:lnTo>
                  <a:pt x="62650" y="7510"/>
                </a:lnTo>
                <a:lnTo>
                  <a:pt x="62240" y="7050"/>
                </a:lnTo>
                <a:lnTo>
                  <a:pt x="61840" y="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Qus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1840" y="7090"/>
                </a:moveTo>
                <a:lnTo>
                  <a:pt x="62240" y="7050"/>
                </a:lnTo>
                <a:lnTo>
                  <a:pt x="62650" y="7510"/>
                </a:lnTo>
                <a:lnTo>
                  <a:pt x="62300" y="8600"/>
                </a:lnTo>
                <a:lnTo>
                  <a:pt x="62580" y="9610"/>
                </a:lnTo>
                <a:lnTo>
                  <a:pt x="63000" y="9650"/>
                </a:lnTo>
                <a:lnTo>
                  <a:pt x="63380" y="9760"/>
                </a:lnTo>
                <a:lnTo>
                  <a:pt x="63370" y="10170"/>
                </a:lnTo>
                <a:lnTo>
                  <a:pt x="63120" y="10540"/>
                </a:lnTo>
                <a:lnTo>
                  <a:pt x="63410" y="11160"/>
                </a:lnTo>
                <a:lnTo>
                  <a:pt x="63600" y="12020"/>
                </a:lnTo>
                <a:lnTo>
                  <a:pt x="62730" y="12530"/>
                </a:lnTo>
                <a:lnTo>
                  <a:pt x="61810" y="12820"/>
                </a:lnTo>
                <a:lnTo>
                  <a:pt x="60660" y="13410"/>
                </a:lnTo>
                <a:lnTo>
                  <a:pt x="59600" y="14300"/>
                </a:lnTo>
                <a:lnTo>
                  <a:pt x="56530" y="16460"/>
                </a:lnTo>
                <a:lnTo>
                  <a:pt x="53520" y="18760"/>
                </a:lnTo>
                <a:lnTo>
                  <a:pt x="52940" y="18660"/>
                </a:lnTo>
                <a:lnTo>
                  <a:pt x="52370" y="18540"/>
                </a:lnTo>
                <a:lnTo>
                  <a:pt x="51880" y="18200"/>
                </a:lnTo>
                <a:lnTo>
                  <a:pt x="51760" y="17940"/>
                </a:lnTo>
                <a:lnTo>
                  <a:pt x="52000" y="17920"/>
                </a:lnTo>
                <a:lnTo>
                  <a:pt x="52660" y="17720"/>
                </a:lnTo>
                <a:lnTo>
                  <a:pt x="53020" y="17490"/>
                </a:lnTo>
                <a:lnTo>
                  <a:pt x="53090" y="17290"/>
                </a:lnTo>
                <a:lnTo>
                  <a:pt x="53010" y="17020"/>
                </a:lnTo>
                <a:lnTo>
                  <a:pt x="52940" y="16600"/>
                </a:lnTo>
                <a:lnTo>
                  <a:pt x="52980" y="16170"/>
                </a:lnTo>
                <a:lnTo>
                  <a:pt x="53130" y="15970"/>
                </a:lnTo>
                <a:lnTo>
                  <a:pt x="53330" y="15820"/>
                </a:lnTo>
                <a:lnTo>
                  <a:pt x="53560" y="15540"/>
                </a:lnTo>
                <a:lnTo>
                  <a:pt x="53690" y="15170"/>
                </a:lnTo>
                <a:lnTo>
                  <a:pt x="53770" y="14840"/>
                </a:lnTo>
                <a:lnTo>
                  <a:pt x="53930" y="14670"/>
                </a:lnTo>
                <a:lnTo>
                  <a:pt x="54340" y="14740"/>
                </a:lnTo>
                <a:lnTo>
                  <a:pt x="54680" y="14540"/>
                </a:lnTo>
                <a:lnTo>
                  <a:pt x="55200" y="13060"/>
                </a:lnTo>
                <a:lnTo>
                  <a:pt x="55490" y="12480"/>
                </a:lnTo>
                <a:lnTo>
                  <a:pt x="56000" y="12160"/>
                </a:lnTo>
                <a:lnTo>
                  <a:pt x="57790" y="11820"/>
                </a:lnTo>
                <a:lnTo>
                  <a:pt x="58250" y="11570"/>
                </a:lnTo>
                <a:lnTo>
                  <a:pt x="59070" y="10860"/>
                </a:lnTo>
                <a:lnTo>
                  <a:pt x="60410" y="10020"/>
                </a:lnTo>
                <a:lnTo>
                  <a:pt x="60770" y="9630"/>
                </a:lnTo>
                <a:lnTo>
                  <a:pt x="61080" y="9030"/>
                </a:lnTo>
                <a:lnTo>
                  <a:pt x="61730" y="7220"/>
                </a:lnTo>
                <a:lnTo>
                  <a:pt x="61840" y="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Oğu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4830" y="16610"/>
                </a:moveTo>
                <a:lnTo>
                  <a:pt x="44960" y="16660"/>
                </a:lnTo>
                <a:lnTo>
                  <a:pt x="46570" y="16820"/>
                </a:lnTo>
                <a:lnTo>
                  <a:pt x="46910" y="16930"/>
                </a:lnTo>
                <a:lnTo>
                  <a:pt x="47340" y="17550"/>
                </a:lnTo>
                <a:lnTo>
                  <a:pt x="47630" y="17770"/>
                </a:lnTo>
                <a:lnTo>
                  <a:pt x="47940" y="17780"/>
                </a:lnTo>
                <a:lnTo>
                  <a:pt x="48490" y="17410"/>
                </a:lnTo>
                <a:lnTo>
                  <a:pt x="48790" y="17290"/>
                </a:lnTo>
                <a:lnTo>
                  <a:pt x="49110" y="17330"/>
                </a:lnTo>
                <a:lnTo>
                  <a:pt x="49920" y="17740"/>
                </a:lnTo>
                <a:lnTo>
                  <a:pt x="49890" y="17990"/>
                </a:lnTo>
                <a:lnTo>
                  <a:pt x="49880" y="18520"/>
                </a:lnTo>
                <a:lnTo>
                  <a:pt x="49950" y="18770"/>
                </a:lnTo>
                <a:lnTo>
                  <a:pt x="50000" y="19010"/>
                </a:lnTo>
                <a:lnTo>
                  <a:pt x="49870" y="19490"/>
                </a:lnTo>
                <a:lnTo>
                  <a:pt x="49750" y="20020"/>
                </a:lnTo>
                <a:lnTo>
                  <a:pt x="49310" y="20990"/>
                </a:lnTo>
                <a:lnTo>
                  <a:pt x="48820" y="21870"/>
                </a:lnTo>
                <a:lnTo>
                  <a:pt x="48890" y="22360"/>
                </a:lnTo>
                <a:lnTo>
                  <a:pt x="48830" y="22860"/>
                </a:lnTo>
                <a:lnTo>
                  <a:pt x="48570" y="23310"/>
                </a:lnTo>
                <a:lnTo>
                  <a:pt x="48310" y="23770"/>
                </a:lnTo>
                <a:lnTo>
                  <a:pt x="48000" y="24960"/>
                </a:lnTo>
                <a:lnTo>
                  <a:pt x="47980" y="26210"/>
                </a:lnTo>
                <a:lnTo>
                  <a:pt x="46480" y="25420"/>
                </a:lnTo>
                <a:lnTo>
                  <a:pt x="45100" y="24350"/>
                </a:lnTo>
                <a:lnTo>
                  <a:pt x="44830" y="24050"/>
                </a:lnTo>
                <a:lnTo>
                  <a:pt x="44630" y="23680"/>
                </a:lnTo>
                <a:lnTo>
                  <a:pt x="44550" y="23250"/>
                </a:lnTo>
                <a:lnTo>
                  <a:pt x="44450" y="22880"/>
                </a:lnTo>
                <a:lnTo>
                  <a:pt x="44230" y="22860"/>
                </a:lnTo>
                <a:lnTo>
                  <a:pt x="44010" y="22940"/>
                </a:lnTo>
                <a:lnTo>
                  <a:pt x="43860" y="22750"/>
                </a:lnTo>
                <a:lnTo>
                  <a:pt x="43930" y="22460"/>
                </a:lnTo>
                <a:lnTo>
                  <a:pt x="43580" y="22080"/>
                </a:lnTo>
                <a:lnTo>
                  <a:pt x="43320" y="21590"/>
                </a:lnTo>
                <a:lnTo>
                  <a:pt x="43510" y="20760"/>
                </a:lnTo>
                <a:lnTo>
                  <a:pt x="43850" y="19990"/>
                </a:lnTo>
                <a:lnTo>
                  <a:pt x="44180" y="19280"/>
                </a:lnTo>
                <a:lnTo>
                  <a:pt x="44510" y="18560"/>
                </a:lnTo>
                <a:lnTo>
                  <a:pt x="44690" y="17450"/>
                </a:lnTo>
                <a:lnTo>
                  <a:pt x="44830" y="16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Şək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4830" y="16610"/>
                </a:moveTo>
                <a:lnTo>
                  <a:pt x="44690" y="17450"/>
                </a:lnTo>
                <a:lnTo>
                  <a:pt x="44510" y="18560"/>
                </a:lnTo>
                <a:lnTo>
                  <a:pt x="44180" y="19280"/>
                </a:lnTo>
                <a:lnTo>
                  <a:pt x="43850" y="19990"/>
                </a:lnTo>
                <a:lnTo>
                  <a:pt x="43510" y="20760"/>
                </a:lnTo>
                <a:lnTo>
                  <a:pt x="43320" y="21590"/>
                </a:lnTo>
                <a:lnTo>
                  <a:pt x="43580" y="22080"/>
                </a:lnTo>
                <a:lnTo>
                  <a:pt x="43930" y="22460"/>
                </a:lnTo>
                <a:lnTo>
                  <a:pt x="43860" y="22750"/>
                </a:lnTo>
                <a:lnTo>
                  <a:pt x="44010" y="22940"/>
                </a:lnTo>
                <a:lnTo>
                  <a:pt x="44230" y="22860"/>
                </a:lnTo>
                <a:lnTo>
                  <a:pt x="44450" y="22880"/>
                </a:lnTo>
                <a:lnTo>
                  <a:pt x="44550" y="23250"/>
                </a:lnTo>
                <a:lnTo>
                  <a:pt x="44630" y="23680"/>
                </a:lnTo>
                <a:lnTo>
                  <a:pt x="44830" y="24050"/>
                </a:lnTo>
                <a:lnTo>
                  <a:pt x="45100" y="24350"/>
                </a:lnTo>
                <a:lnTo>
                  <a:pt x="46480" y="25420"/>
                </a:lnTo>
                <a:lnTo>
                  <a:pt x="47980" y="26210"/>
                </a:lnTo>
                <a:lnTo>
                  <a:pt x="47830" y="26750"/>
                </a:lnTo>
                <a:lnTo>
                  <a:pt x="47290" y="26910"/>
                </a:lnTo>
                <a:lnTo>
                  <a:pt x="46670" y="27030"/>
                </a:lnTo>
                <a:lnTo>
                  <a:pt x="46080" y="26890"/>
                </a:lnTo>
                <a:lnTo>
                  <a:pt x="45810" y="26760"/>
                </a:lnTo>
                <a:lnTo>
                  <a:pt x="45530" y="26670"/>
                </a:lnTo>
                <a:lnTo>
                  <a:pt x="45380" y="26740"/>
                </a:lnTo>
                <a:lnTo>
                  <a:pt x="45260" y="26820"/>
                </a:lnTo>
                <a:lnTo>
                  <a:pt x="44880" y="26820"/>
                </a:lnTo>
                <a:lnTo>
                  <a:pt x="44490" y="26650"/>
                </a:lnTo>
                <a:lnTo>
                  <a:pt x="43850" y="26490"/>
                </a:lnTo>
                <a:lnTo>
                  <a:pt x="43210" y="26350"/>
                </a:lnTo>
                <a:lnTo>
                  <a:pt x="42020" y="25840"/>
                </a:lnTo>
                <a:lnTo>
                  <a:pt x="40840" y="25350"/>
                </a:lnTo>
                <a:lnTo>
                  <a:pt x="39450" y="24560"/>
                </a:lnTo>
                <a:lnTo>
                  <a:pt x="38030" y="23840"/>
                </a:lnTo>
                <a:lnTo>
                  <a:pt x="37990" y="21500"/>
                </a:lnTo>
                <a:lnTo>
                  <a:pt x="36910" y="19760"/>
                </a:lnTo>
                <a:lnTo>
                  <a:pt x="36210" y="19390"/>
                </a:lnTo>
                <a:lnTo>
                  <a:pt x="36120" y="18580"/>
                </a:lnTo>
                <a:lnTo>
                  <a:pt x="36220" y="17590"/>
                </a:lnTo>
                <a:lnTo>
                  <a:pt x="36550" y="16820"/>
                </a:lnTo>
                <a:lnTo>
                  <a:pt x="36830" y="16590"/>
                </a:lnTo>
                <a:lnTo>
                  <a:pt x="37030" y="16300"/>
                </a:lnTo>
                <a:lnTo>
                  <a:pt x="37180" y="15920"/>
                </a:lnTo>
                <a:lnTo>
                  <a:pt x="37440" y="15600"/>
                </a:lnTo>
                <a:lnTo>
                  <a:pt x="38040" y="15220"/>
                </a:lnTo>
                <a:lnTo>
                  <a:pt x="38670" y="14940"/>
                </a:lnTo>
                <a:lnTo>
                  <a:pt x="40060" y="14320"/>
                </a:lnTo>
                <a:lnTo>
                  <a:pt x="41340" y="13440"/>
                </a:lnTo>
                <a:lnTo>
                  <a:pt x="41700" y="12780"/>
                </a:lnTo>
                <a:lnTo>
                  <a:pt x="41870" y="11950"/>
                </a:lnTo>
                <a:lnTo>
                  <a:pt x="41910" y="11850"/>
                </a:lnTo>
                <a:lnTo>
                  <a:pt x="42030" y="11980"/>
                </a:lnTo>
                <a:lnTo>
                  <a:pt x="42100" y="12160"/>
                </a:lnTo>
                <a:lnTo>
                  <a:pt x="42150" y="12360"/>
                </a:lnTo>
                <a:lnTo>
                  <a:pt x="42240" y="12570"/>
                </a:lnTo>
                <a:lnTo>
                  <a:pt x="42720" y="13180"/>
                </a:lnTo>
                <a:lnTo>
                  <a:pt x="42840" y="13430"/>
                </a:lnTo>
                <a:lnTo>
                  <a:pt x="42890" y="13930"/>
                </a:lnTo>
                <a:lnTo>
                  <a:pt x="42860" y="15020"/>
                </a:lnTo>
                <a:lnTo>
                  <a:pt x="43020" y="15490"/>
                </a:lnTo>
                <a:lnTo>
                  <a:pt x="43290" y="15760"/>
                </a:lnTo>
                <a:lnTo>
                  <a:pt x="44470" y="16480"/>
                </a:lnTo>
                <a:lnTo>
                  <a:pt x="44830" y="16610"/>
                </a:lnTo>
                <a:close/>
                <a:moveTo>
                  <a:pt x="42060" y="18810"/>
                </a:moveTo>
                <a:lnTo>
                  <a:pt x="42280" y="18690"/>
                </a:lnTo>
                <a:lnTo>
                  <a:pt x="42530" y="18140"/>
                </a:lnTo>
                <a:lnTo>
                  <a:pt x="42490" y="17730"/>
                </a:lnTo>
                <a:lnTo>
                  <a:pt x="42170" y="17170"/>
                </a:lnTo>
                <a:lnTo>
                  <a:pt x="41980" y="17030"/>
                </a:lnTo>
                <a:lnTo>
                  <a:pt x="41810" y="17170"/>
                </a:lnTo>
                <a:lnTo>
                  <a:pt x="41700" y="17500"/>
                </a:lnTo>
                <a:lnTo>
                  <a:pt x="41600" y="17890"/>
                </a:lnTo>
                <a:lnTo>
                  <a:pt x="41460" y="18320"/>
                </a:lnTo>
                <a:lnTo>
                  <a:pt x="41420" y="18630"/>
                </a:lnTo>
                <a:lnTo>
                  <a:pt x="42060" y="1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Qax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3150" y="19770"/>
                </a:moveTo>
                <a:lnTo>
                  <a:pt x="33240" y="19650"/>
                </a:lnTo>
                <a:lnTo>
                  <a:pt x="33370" y="18990"/>
                </a:lnTo>
                <a:lnTo>
                  <a:pt x="33450" y="18280"/>
                </a:lnTo>
                <a:lnTo>
                  <a:pt x="33600" y="17720"/>
                </a:lnTo>
                <a:lnTo>
                  <a:pt x="33690" y="17600"/>
                </a:lnTo>
                <a:lnTo>
                  <a:pt x="33900" y="17400"/>
                </a:lnTo>
                <a:lnTo>
                  <a:pt x="33990" y="17270"/>
                </a:lnTo>
                <a:lnTo>
                  <a:pt x="34020" y="17140"/>
                </a:lnTo>
                <a:lnTo>
                  <a:pt x="34040" y="16770"/>
                </a:lnTo>
                <a:lnTo>
                  <a:pt x="34070" y="16620"/>
                </a:lnTo>
                <a:lnTo>
                  <a:pt x="34200" y="16450"/>
                </a:lnTo>
                <a:lnTo>
                  <a:pt x="34330" y="16470"/>
                </a:lnTo>
                <a:lnTo>
                  <a:pt x="34380" y="16450"/>
                </a:lnTo>
                <a:lnTo>
                  <a:pt x="34280" y="16150"/>
                </a:lnTo>
                <a:lnTo>
                  <a:pt x="33790" y="15400"/>
                </a:lnTo>
                <a:lnTo>
                  <a:pt x="33490" y="15060"/>
                </a:lnTo>
                <a:lnTo>
                  <a:pt x="33390" y="14880"/>
                </a:lnTo>
                <a:lnTo>
                  <a:pt x="33370" y="14870"/>
                </a:lnTo>
                <a:lnTo>
                  <a:pt x="33490" y="14290"/>
                </a:lnTo>
                <a:lnTo>
                  <a:pt x="34170" y="13410"/>
                </a:lnTo>
                <a:lnTo>
                  <a:pt x="34680" y="12290"/>
                </a:lnTo>
                <a:lnTo>
                  <a:pt x="35190" y="11460"/>
                </a:lnTo>
                <a:lnTo>
                  <a:pt x="35990" y="11190"/>
                </a:lnTo>
                <a:lnTo>
                  <a:pt x="37020" y="11250"/>
                </a:lnTo>
                <a:lnTo>
                  <a:pt x="38020" y="11570"/>
                </a:lnTo>
                <a:lnTo>
                  <a:pt x="38940" y="11370"/>
                </a:lnTo>
                <a:lnTo>
                  <a:pt x="39560" y="10500"/>
                </a:lnTo>
                <a:lnTo>
                  <a:pt x="40200" y="10410"/>
                </a:lnTo>
                <a:lnTo>
                  <a:pt x="40490" y="10290"/>
                </a:lnTo>
                <a:lnTo>
                  <a:pt x="40790" y="10230"/>
                </a:lnTo>
                <a:lnTo>
                  <a:pt x="41070" y="10300"/>
                </a:lnTo>
                <a:lnTo>
                  <a:pt x="41320" y="10590"/>
                </a:lnTo>
                <a:lnTo>
                  <a:pt x="41430" y="10950"/>
                </a:lnTo>
                <a:lnTo>
                  <a:pt x="41490" y="11300"/>
                </a:lnTo>
                <a:lnTo>
                  <a:pt x="41600" y="11610"/>
                </a:lnTo>
                <a:lnTo>
                  <a:pt x="41870" y="11820"/>
                </a:lnTo>
                <a:lnTo>
                  <a:pt x="41910" y="11850"/>
                </a:lnTo>
                <a:lnTo>
                  <a:pt x="41870" y="11950"/>
                </a:lnTo>
                <a:lnTo>
                  <a:pt x="41700" y="12780"/>
                </a:lnTo>
                <a:lnTo>
                  <a:pt x="41340" y="13440"/>
                </a:lnTo>
                <a:lnTo>
                  <a:pt x="40060" y="14320"/>
                </a:lnTo>
                <a:lnTo>
                  <a:pt x="38670" y="14940"/>
                </a:lnTo>
                <a:lnTo>
                  <a:pt x="38040" y="15220"/>
                </a:lnTo>
                <a:lnTo>
                  <a:pt x="37440" y="15600"/>
                </a:lnTo>
                <a:lnTo>
                  <a:pt x="37180" y="15920"/>
                </a:lnTo>
                <a:lnTo>
                  <a:pt x="37030" y="16300"/>
                </a:lnTo>
                <a:lnTo>
                  <a:pt x="36830" y="16590"/>
                </a:lnTo>
                <a:lnTo>
                  <a:pt x="36550" y="16820"/>
                </a:lnTo>
                <a:lnTo>
                  <a:pt x="36220" y="17590"/>
                </a:lnTo>
                <a:lnTo>
                  <a:pt x="36120" y="18580"/>
                </a:lnTo>
                <a:lnTo>
                  <a:pt x="36210" y="19390"/>
                </a:lnTo>
                <a:lnTo>
                  <a:pt x="36910" y="19760"/>
                </a:lnTo>
                <a:lnTo>
                  <a:pt x="37990" y="21500"/>
                </a:lnTo>
                <a:lnTo>
                  <a:pt x="38030" y="23840"/>
                </a:lnTo>
                <a:lnTo>
                  <a:pt x="36720" y="23120"/>
                </a:lnTo>
                <a:lnTo>
                  <a:pt x="35390" y="22710"/>
                </a:lnTo>
                <a:lnTo>
                  <a:pt x="35320" y="22170"/>
                </a:lnTo>
                <a:lnTo>
                  <a:pt x="35090" y="21700"/>
                </a:lnTo>
                <a:lnTo>
                  <a:pt x="35000" y="21100"/>
                </a:lnTo>
                <a:lnTo>
                  <a:pt x="34930" y="20520"/>
                </a:lnTo>
                <a:lnTo>
                  <a:pt x="34310" y="20150"/>
                </a:lnTo>
                <a:lnTo>
                  <a:pt x="33600" y="20120"/>
                </a:lnTo>
                <a:lnTo>
                  <a:pt x="33150" y="19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Qəbələ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1760" y="17940"/>
                </a:moveTo>
                <a:lnTo>
                  <a:pt x="51880" y="18200"/>
                </a:lnTo>
                <a:lnTo>
                  <a:pt x="52370" y="18540"/>
                </a:lnTo>
                <a:lnTo>
                  <a:pt x="52940" y="18660"/>
                </a:lnTo>
                <a:lnTo>
                  <a:pt x="53520" y="18760"/>
                </a:lnTo>
                <a:lnTo>
                  <a:pt x="53910" y="19990"/>
                </a:lnTo>
                <a:lnTo>
                  <a:pt x="55140" y="20710"/>
                </a:lnTo>
                <a:lnTo>
                  <a:pt x="54900" y="21000"/>
                </a:lnTo>
                <a:lnTo>
                  <a:pt x="54720" y="21350"/>
                </a:lnTo>
                <a:lnTo>
                  <a:pt x="54640" y="21730"/>
                </a:lnTo>
                <a:lnTo>
                  <a:pt x="54520" y="22050"/>
                </a:lnTo>
                <a:lnTo>
                  <a:pt x="54300" y="22000"/>
                </a:lnTo>
                <a:lnTo>
                  <a:pt x="54080" y="21980"/>
                </a:lnTo>
                <a:lnTo>
                  <a:pt x="53950" y="22190"/>
                </a:lnTo>
                <a:lnTo>
                  <a:pt x="53860" y="22440"/>
                </a:lnTo>
                <a:lnTo>
                  <a:pt x="54020" y="23120"/>
                </a:lnTo>
                <a:lnTo>
                  <a:pt x="54400" y="23770"/>
                </a:lnTo>
                <a:lnTo>
                  <a:pt x="54350" y="24400"/>
                </a:lnTo>
                <a:lnTo>
                  <a:pt x="53900" y="24790"/>
                </a:lnTo>
                <a:lnTo>
                  <a:pt x="53660" y="24830"/>
                </a:lnTo>
                <a:lnTo>
                  <a:pt x="53460" y="24910"/>
                </a:lnTo>
                <a:lnTo>
                  <a:pt x="53410" y="25360"/>
                </a:lnTo>
                <a:lnTo>
                  <a:pt x="53400" y="25830"/>
                </a:lnTo>
                <a:lnTo>
                  <a:pt x="52800" y="26310"/>
                </a:lnTo>
                <a:lnTo>
                  <a:pt x="52090" y="26630"/>
                </a:lnTo>
                <a:lnTo>
                  <a:pt x="51630" y="27020"/>
                </a:lnTo>
                <a:lnTo>
                  <a:pt x="51310" y="27620"/>
                </a:lnTo>
                <a:lnTo>
                  <a:pt x="50920" y="28170"/>
                </a:lnTo>
                <a:lnTo>
                  <a:pt x="50500" y="28690"/>
                </a:lnTo>
                <a:lnTo>
                  <a:pt x="49990" y="28930"/>
                </a:lnTo>
                <a:lnTo>
                  <a:pt x="49440" y="28950"/>
                </a:lnTo>
                <a:lnTo>
                  <a:pt x="48840" y="29090"/>
                </a:lnTo>
                <a:lnTo>
                  <a:pt x="48270" y="29410"/>
                </a:lnTo>
                <a:lnTo>
                  <a:pt x="47760" y="29120"/>
                </a:lnTo>
                <a:lnTo>
                  <a:pt x="47380" y="28710"/>
                </a:lnTo>
                <a:lnTo>
                  <a:pt x="47340" y="27810"/>
                </a:lnTo>
                <a:lnTo>
                  <a:pt x="47290" y="26910"/>
                </a:lnTo>
                <a:lnTo>
                  <a:pt x="47830" y="26750"/>
                </a:lnTo>
                <a:lnTo>
                  <a:pt x="47980" y="26210"/>
                </a:lnTo>
                <a:lnTo>
                  <a:pt x="48000" y="24960"/>
                </a:lnTo>
                <a:lnTo>
                  <a:pt x="48310" y="23770"/>
                </a:lnTo>
                <a:lnTo>
                  <a:pt x="48570" y="23310"/>
                </a:lnTo>
                <a:lnTo>
                  <a:pt x="48830" y="22860"/>
                </a:lnTo>
                <a:lnTo>
                  <a:pt x="48890" y="22360"/>
                </a:lnTo>
                <a:lnTo>
                  <a:pt x="48820" y="21870"/>
                </a:lnTo>
                <a:lnTo>
                  <a:pt x="49310" y="20990"/>
                </a:lnTo>
                <a:lnTo>
                  <a:pt x="49750" y="20020"/>
                </a:lnTo>
                <a:lnTo>
                  <a:pt x="49870" y="19490"/>
                </a:lnTo>
                <a:lnTo>
                  <a:pt x="50000" y="19010"/>
                </a:lnTo>
                <a:lnTo>
                  <a:pt x="49950" y="18770"/>
                </a:lnTo>
                <a:lnTo>
                  <a:pt x="49880" y="18520"/>
                </a:lnTo>
                <a:lnTo>
                  <a:pt x="49890" y="17990"/>
                </a:lnTo>
                <a:lnTo>
                  <a:pt x="49920" y="17740"/>
                </a:lnTo>
                <a:lnTo>
                  <a:pt x="50380" y="17980"/>
                </a:lnTo>
                <a:lnTo>
                  <a:pt x="50680" y="18040"/>
                </a:lnTo>
                <a:lnTo>
                  <a:pt x="51760" y="1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Samux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4950" y="18230"/>
                </a:moveTo>
                <a:lnTo>
                  <a:pt x="25340" y="17970"/>
                </a:lnTo>
                <a:lnTo>
                  <a:pt x="25690" y="17890"/>
                </a:lnTo>
                <a:lnTo>
                  <a:pt x="26860" y="17890"/>
                </a:lnTo>
                <a:lnTo>
                  <a:pt x="27140" y="17980"/>
                </a:lnTo>
                <a:lnTo>
                  <a:pt x="27380" y="18220"/>
                </a:lnTo>
                <a:lnTo>
                  <a:pt x="27830" y="18790"/>
                </a:lnTo>
                <a:lnTo>
                  <a:pt x="28750" y="19620"/>
                </a:lnTo>
                <a:lnTo>
                  <a:pt x="29070" y="19820"/>
                </a:lnTo>
                <a:lnTo>
                  <a:pt x="30000" y="20120"/>
                </a:lnTo>
                <a:lnTo>
                  <a:pt x="30250" y="20350"/>
                </a:lnTo>
                <a:lnTo>
                  <a:pt x="30690" y="20930"/>
                </a:lnTo>
                <a:lnTo>
                  <a:pt x="30960" y="21100"/>
                </a:lnTo>
                <a:lnTo>
                  <a:pt x="31300" y="21090"/>
                </a:lnTo>
                <a:lnTo>
                  <a:pt x="31440" y="20870"/>
                </a:lnTo>
                <a:lnTo>
                  <a:pt x="31530" y="20550"/>
                </a:lnTo>
                <a:lnTo>
                  <a:pt x="31700" y="20220"/>
                </a:lnTo>
                <a:lnTo>
                  <a:pt x="32030" y="20010"/>
                </a:lnTo>
                <a:lnTo>
                  <a:pt x="32330" y="20040"/>
                </a:lnTo>
                <a:lnTo>
                  <a:pt x="32630" y="20120"/>
                </a:lnTo>
                <a:lnTo>
                  <a:pt x="32930" y="20080"/>
                </a:lnTo>
                <a:lnTo>
                  <a:pt x="33150" y="19770"/>
                </a:lnTo>
                <a:lnTo>
                  <a:pt x="33600" y="20120"/>
                </a:lnTo>
                <a:lnTo>
                  <a:pt x="34310" y="20150"/>
                </a:lnTo>
                <a:lnTo>
                  <a:pt x="34930" y="20520"/>
                </a:lnTo>
                <a:lnTo>
                  <a:pt x="35000" y="21100"/>
                </a:lnTo>
                <a:lnTo>
                  <a:pt x="35090" y="21700"/>
                </a:lnTo>
                <a:lnTo>
                  <a:pt x="35320" y="22170"/>
                </a:lnTo>
                <a:lnTo>
                  <a:pt x="35390" y="22710"/>
                </a:lnTo>
                <a:lnTo>
                  <a:pt x="34690" y="23500"/>
                </a:lnTo>
                <a:lnTo>
                  <a:pt x="34020" y="24300"/>
                </a:lnTo>
                <a:lnTo>
                  <a:pt x="33240" y="25080"/>
                </a:lnTo>
                <a:lnTo>
                  <a:pt x="32440" y="25840"/>
                </a:lnTo>
                <a:lnTo>
                  <a:pt x="32130" y="26020"/>
                </a:lnTo>
                <a:lnTo>
                  <a:pt x="31990" y="26310"/>
                </a:lnTo>
                <a:lnTo>
                  <a:pt x="32070" y="26730"/>
                </a:lnTo>
                <a:lnTo>
                  <a:pt x="31790" y="27020"/>
                </a:lnTo>
                <a:lnTo>
                  <a:pt x="31170" y="27600"/>
                </a:lnTo>
                <a:lnTo>
                  <a:pt x="30900" y="28550"/>
                </a:lnTo>
                <a:lnTo>
                  <a:pt x="29980" y="28470"/>
                </a:lnTo>
                <a:lnTo>
                  <a:pt x="29670" y="27690"/>
                </a:lnTo>
                <a:lnTo>
                  <a:pt x="28880" y="27670"/>
                </a:lnTo>
                <a:lnTo>
                  <a:pt x="28360" y="26470"/>
                </a:lnTo>
                <a:lnTo>
                  <a:pt x="27890" y="25450"/>
                </a:lnTo>
                <a:lnTo>
                  <a:pt x="27620" y="24730"/>
                </a:lnTo>
                <a:lnTo>
                  <a:pt x="27780" y="24000"/>
                </a:lnTo>
                <a:lnTo>
                  <a:pt x="27900" y="23640"/>
                </a:lnTo>
                <a:lnTo>
                  <a:pt x="27980" y="23270"/>
                </a:lnTo>
                <a:lnTo>
                  <a:pt x="28090" y="22790"/>
                </a:lnTo>
                <a:lnTo>
                  <a:pt x="28330" y="22390"/>
                </a:lnTo>
                <a:lnTo>
                  <a:pt x="28410" y="21660"/>
                </a:lnTo>
                <a:lnTo>
                  <a:pt x="28050" y="20960"/>
                </a:lnTo>
                <a:lnTo>
                  <a:pt x="27420" y="20080"/>
                </a:lnTo>
                <a:lnTo>
                  <a:pt x="26760" y="19200"/>
                </a:lnTo>
                <a:lnTo>
                  <a:pt x="25890" y="18770"/>
                </a:lnTo>
                <a:lnTo>
                  <a:pt x="25030" y="18280"/>
                </a:lnTo>
                <a:lnTo>
                  <a:pt x="24950" y="1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İmiş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4000" y="48370"/>
                </a:moveTo>
                <a:lnTo>
                  <a:pt x="53990" y="48370"/>
                </a:lnTo>
                <a:lnTo>
                  <a:pt x="53810" y="48640"/>
                </a:lnTo>
                <a:lnTo>
                  <a:pt x="53650" y="48790"/>
                </a:lnTo>
                <a:lnTo>
                  <a:pt x="53460" y="48840"/>
                </a:lnTo>
                <a:lnTo>
                  <a:pt x="52280" y="48810"/>
                </a:lnTo>
                <a:lnTo>
                  <a:pt x="51910" y="48910"/>
                </a:lnTo>
                <a:lnTo>
                  <a:pt x="51610" y="49120"/>
                </a:lnTo>
                <a:lnTo>
                  <a:pt x="51370" y="49370"/>
                </a:lnTo>
                <a:lnTo>
                  <a:pt x="51370" y="49360"/>
                </a:lnTo>
                <a:lnTo>
                  <a:pt x="51510" y="48700"/>
                </a:lnTo>
                <a:lnTo>
                  <a:pt x="52180" y="48110"/>
                </a:lnTo>
                <a:lnTo>
                  <a:pt x="52840" y="47720"/>
                </a:lnTo>
                <a:lnTo>
                  <a:pt x="52950" y="47100"/>
                </a:lnTo>
                <a:lnTo>
                  <a:pt x="52400" y="46700"/>
                </a:lnTo>
                <a:lnTo>
                  <a:pt x="51850" y="46230"/>
                </a:lnTo>
                <a:lnTo>
                  <a:pt x="51340" y="45770"/>
                </a:lnTo>
                <a:lnTo>
                  <a:pt x="50760" y="45470"/>
                </a:lnTo>
                <a:lnTo>
                  <a:pt x="50850" y="44880"/>
                </a:lnTo>
                <a:lnTo>
                  <a:pt x="51120" y="44150"/>
                </a:lnTo>
                <a:lnTo>
                  <a:pt x="50830" y="43950"/>
                </a:lnTo>
                <a:lnTo>
                  <a:pt x="50650" y="43640"/>
                </a:lnTo>
                <a:lnTo>
                  <a:pt x="50870" y="43340"/>
                </a:lnTo>
                <a:lnTo>
                  <a:pt x="51180" y="43160"/>
                </a:lnTo>
                <a:lnTo>
                  <a:pt x="51790" y="42720"/>
                </a:lnTo>
                <a:lnTo>
                  <a:pt x="51820" y="41920"/>
                </a:lnTo>
                <a:lnTo>
                  <a:pt x="51310" y="41330"/>
                </a:lnTo>
                <a:lnTo>
                  <a:pt x="50750" y="40740"/>
                </a:lnTo>
                <a:lnTo>
                  <a:pt x="51410" y="40130"/>
                </a:lnTo>
                <a:lnTo>
                  <a:pt x="51570" y="40480"/>
                </a:lnTo>
                <a:lnTo>
                  <a:pt x="51890" y="40390"/>
                </a:lnTo>
                <a:lnTo>
                  <a:pt x="52040" y="40300"/>
                </a:lnTo>
                <a:lnTo>
                  <a:pt x="52200" y="40340"/>
                </a:lnTo>
                <a:lnTo>
                  <a:pt x="52350" y="40400"/>
                </a:lnTo>
                <a:lnTo>
                  <a:pt x="52370" y="40410"/>
                </a:lnTo>
                <a:lnTo>
                  <a:pt x="52530" y="40450"/>
                </a:lnTo>
                <a:lnTo>
                  <a:pt x="52650" y="40520"/>
                </a:lnTo>
                <a:lnTo>
                  <a:pt x="52900" y="40800"/>
                </a:lnTo>
                <a:lnTo>
                  <a:pt x="53000" y="40870"/>
                </a:lnTo>
                <a:lnTo>
                  <a:pt x="53100" y="40830"/>
                </a:lnTo>
                <a:lnTo>
                  <a:pt x="53240" y="40650"/>
                </a:lnTo>
                <a:lnTo>
                  <a:pt x="53330" y="40600"/>
                </a:lnTo>
                <a:lnTo>
                  <a:pt x="53420" y="40610"/>
                </a:lnTo>
                <a:lnTo>
                  <a:pt x="53580" y="40710"/>
                </a:lnTo>
                <a:lnTo>
                  <a:pt x="53650" y="40730"/>
                </a:lnTo>
                <a:lnTo>
                  <a:pt x="53910" y="40860"/>
                </a:lnTo>
                <a:lnTo>
                  <a:pt x="54090" y="40900"/>
                </a:lnTo>
                <a:lnTo>
                  <a:pt x="54180" y="40800"/>
                </a:lnTo>
                <a:lnTo>
                  <a:pt x="54160" y="40360"/>
                </a:lnTo>
                <a:lnTo>
                  <a:pt x="54170" y="40130"/>
                </a:lnTo>
                <a:lnTo>
                  <a:pt x="54230" y="39960"/>
                </a:lnTo>
                <a:lnTo>
                  <a:pt x="54390" y="39870"/>
                </a:lnTo>
                <a:lnTo>
                  <a:pt x="54580" y="39960"/>
                </a:lnTo>
                <a:lnTo>
                  <a:pt x="54760" y="40110"/>
                </a:lnTo>
                <a:lnTo>
                  <a:pt x="54920" y="40170"/>
                </a:lnTo>
                <a:lnTo>
                  <a:pt x="55240" y="39970"/>
                </a:lnTo>
                <a:lnTo>
                  <a:pt x="55550" y="39700"/>
                </a:lnTo>
                <a:lnTo>
                  <a:pt x="55790" y="39680"/>
                </a:lnTo>
                <a:lnTo>
                  <a:pt x="55880" y="40250"/>
                </a:lnTo>
                <a:lnTo>
                  <a:pt x="56000" y="40490"/>
                </a:lnTo>
                <a:lnTo>
                  <a:pt x="56840" y="41010"/>
                </a:lnTo>
                <a:lnTo>
                  <a:pt x="56980" y="41070"/>
                </a:lnTo>
                <a:lnTo>
                  <a:pt x="57110" y="41080"/>
                </a:lnTo>
                <a:lnTo>
                  <a:pt x="57180" y="41160"/>
                </a:lnTo>
                <a:lnTo>
                  <a:pt x="57160" y="41430"/>
                </a:lnTo>
                <a:lnTo>
                  <a:pt x="57660" y="41180"/>
                </a:lnTo>
                <a:lnTo>
                  <a:pt x="57950" y="41120"/>
                </a:lnTo>
                <a:lnTo>
                  <a:pt x="58220" y="41160"/>
                </a:lnTo>
                <a:lnTo>
                  <a:pt x="58340" y="41220"/>
                </a:lnTo>
                <a:lnTo>
                  <a:pt x="58480" y="41340"/>
                </a:lnTo>
                <a:lnTo>
                  <a:pt x="58590" y="41490"/>
                </a:lnTo>
                <a:lnTo>
                  <a:pt x="58700" y="41820"/>
                </a:lnTo>
                <a:lnTo>
                  <a:pt x="58820" y="41770"/>
                </a:lnTo>
                <a:lnTo>
                  <a:pt x="59010" y="41560"/>
                </a:lnTo>
                <a:lnTo>
                  <a:pt x="59070" y="41540"/>
                </a:lnTo>
                <a:lnTo>
                  <a:pt x="59150" y="41480"/>
                </a:lnTo>
                <a:lnTo>
                  <a:pt x="59250" y="41440"/>
                </a:lnTo>
                <a:lnTo>
                  <a:pt x="59390" y="41430"/>
                </a:lnTo>
                <a:lnTo>
                  <a:pt x="59510" y="41520"/>
                </a:lnTo>
                <a:lnTo>
                  <a:pt x="59590" y="41640"/>
                </a:lnTo>
                <a:lnTo>
                  <a:pt x="59700" y="41820"/>
                </a:lnTo>
                <a:lnTo>
                  <a:pt x="59670" y="42070"/>
                </a:lnTo>
                <a:lnTo>
                  <a:pt x="59480" y="42210"/>
                </a:lnTo>
                <a:lnTo>
                  <a:pt x="59180" y="42290"/>
                </a:lnTo>
                <a:lnTo>
                  <a:pt x="58850" y="42550"/>
                </a:lnTo>
                <a:lnTo>
                  <a:pt x="58540" y="42860"/>
                </a:lnTo>
                <a:lnTo>
                  <a:pt x="58330" y="43190"/>
                </a:lnTo>
                <a:lnTo>
                  <a:pt x="58170" y="43540"/>
                </a:lnTo>
                <a:lnTo>
                  <a:pt x="58320" y="43780"/>
                </a:lnTo>
                <a:lnTo>
                  <a:pt x="58510" y="44000"/>
                </a:lnTo>
                <a:lnTo>
                  <a:pt x="58580" y="44460"/>
                </a:lnTo>
                <a:lnTo>
                  <a:pt x="58380" y="44900"/>
                </a:lnTo>
                <a:lnTo>
                  <a:pt x="58120" y="45380"/>
                </a:lnTo>
                <a:lnTo>
                  <a:pt x="57990" y="45920"/>
                </a:lnTo>
                <a:lnTo>
                  <a:pt x="58140" y="46390"/>
                </a:lnTo>
                <a:lnTo>
                  <a:pt x="58400" y="46790"/>
                </a:lnTo>
                <a:lnTo>
                  <a:pt x="59340" y="47110"/>
                </a:lnTo>
                <a:lnTo>
                  <a:pt x="60080" y="47780"/>
                </a:lnTo>
                <a:lnTo>
                  <a:pt x="60040" y="48050"/>
                </a:lnTo>
                <a:lnTo>
                  <a:pt x="59960" y="48290"/>
                </a:lnTo>
                <a:lnTo>
                  <a:pt x="59940" y="48740"/>
                </a:lnTo>
                <a:lnTo>
                  <a:pt x="59950" y="49190"/>
                </a:lnTo>
                <a:lnTo>
                  <a:pt x="60190" y="49670"/>
                </a:lnTo>
                <a:lnTo>
                  <a:pt x="60550" y="50100"/>
                </a:lnTo>
                <a:lnTo>
                  <a:pt x="58890" y="51210"/>
                </a:lnTo>
                <a:lnTo>
                  <a:pt x="57070" y="50090"/>
                </a:lnTo>
                <a:lnTo>
                  <a:pt x="56060" y="49080"/>
                </a:lnTo>
                <a:lnTo>
                  <a:pt x="54960" y="48270"/>
                </a:lnTo>
                <a:lnTo>
                  <a:pt x="54020" y="48190"/>
                </a:lnTo>
                <a:lnTo>
                  <a:pt x="54000" y="4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Biləsuv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9760" y="55040"/>
                </a:moveTo>
                <a:lnTo>
                  <a:pt x="59920" y="54990"/>
                </a:lnTo>
                <a:lnTo>
                  <a:pt x="59580" y="54260"/>
                </a:lnTo>
                <a:lnTo>
                  <a:pt x="59140" y="53660"/>
                </a:lnTo>
                <a:lnTo>
                  <a:pt x="58080" y="52670"/>
                </a:lnTo>
                <a:lnTo>
                  <a:pt x="55470" y="49520"/>
                </a:lnTo>
                <a:lnTo>
                  <a:pt x="54510" y="48630"/>
                </a:lnTo>
                <a:lnTo>
                  <a:pt x="54210" y="48420"/>
                </a:lnTo>
                <a:lnTo>
                  <a:pt x="54000" y="48370"/>
                </a:lnTo>
                <a:lnTo>
                  <a:pt x="54020" y="48190"/>
                </a:lnTo>
                <a:lnTo>
                  <a:pt x="54960" y="48270"/>
                </a:lnTo>
                <a:lnTo>
                  <a:pt x="56060" y="49080"/>
                </a:lnTo>
                <a:lnTo>
                  <a:pt x="57070" y="50090"/>
                </a:lnTo>
                <a:lnTo>
                  <a:pt x="58890" y="51210"/>
                </a:lnTo>
                <a:lnTo>
                  <a:pt x="60550" y="50100"/>
                </a:lnTo>
                <a:lnTo>
                  <a:pt x="61410" y="49280"/>
                </a:lnTo>
                <a:lnTo>
                  <a:pt x="62280" y="49820"/>
                </a:lnTo>
                <a:lnTo>
                  <a:pt x="63060" y="50240"/>
                </a:lnTo>
                <a:lnTo>
                  <a:pt x="63700" y="49490"/>
                </a:lnTo>
                <a:lnTo>
                  <a:pt x="64380" y="49610"/>
                </a:lnTo>
                <a:lnTo>
                  <a:pt x="65050" y="49900"/>
                </a:lnTo>
                <a:lnTo>
                  <a:pt x="65810" y="50170"/>
                </a:lnTo>
                <a:lnTo>
                  <a:pt x="66580" y="50420"/>
                </a:lnTo>
                <a:lnTo>
                  <a:pt x="66240" y="51460"/>
                </a:lnTo>
                <a:lnTo>
                  <a:pt x="66160" y="52500"/>
                </a:lnTo>
                <a:lnTo>
                  <a:pt x="66470" y="52890"/>
                </a:lnTo>
                <a:lnTo>
                  <a:pt x="66750" y="53310"/>
                </a:lnTo>
                <a:lnTo>
                  <a:pt x="66670" y="53840"/>
                </a:lnTo>
                <a:lnTo>
                  <a:pt x="66530" y="54380"/>
                </a:lnTo>
                <a:lnTo>
                  <a:pt x="66130" y="54390"/>
                </a:lnTo>
                <a:lnTo>
                  <a:pt x="65750" y="54300"/>
                </a:lnTo>
                <a:lnTo>
                  <a:pt x="65510" y="54160"/>
                </a:lnTo>
                <a:lnTo>
                  <a:pt x="65250" y="54170"/>
                </a:lnTo>
                <a:lnTo>
                  <a:pt x="65070" y="54400"/>
                </a:lnTo>
                <a:lnTo>
                  <a:pt x="64940" y="54690"/>
                </a:lnTo>
                <a:lnTo>
                  <a:pt x="64700" y="54910"/>
                </a:lnTo>
                <a:lnTo>
                  <a:pt x="64650" y="55190"/>
                </a:lnTo>
                <a:lnTo>
                  <a:pt x="64620" y="56070"/>
                </a:lnTo>
                <a:lnTo>
                  <a:pt x="64140" y="56520"/>
                </a:lnTo>
                <a:lnTo>
                  <a:pt x="63630" y="56210"/>
                </a:lnTo>
                <a:lnTo>
                  <a:pt x="63460" y="55490"/>
                </a:lnTo>
                <a:lnTo>
                  <a:pt x="63110" y="54920"/>
                </a:lnTo>
                <a:lnTo>
                  <a:pt x="62560" y="54920"/>
                </a:lnTo>
                <a:lnTo>
                  <a:pt x="62090" y="55480"/>
                </a:lnTo>
                <a:lnTo>
                  <a:pt x="61550" y="55940"/>
                </a:lnTo>
                <a:lnTo>
                  <a:pt x="61230" y="55980"/>
                </a:lnTo>
                <a:lnTo>
                  <a:pt x="60940" y="56130"/>
                </a:lnTo>
                <a:lnTo>
                  <a:pt x="60750" y="56360"/>
                </a:lnTo>
                <a:lnTo>
                  <a:pt x="60530" y="56560"/>
                </a:lnTo>
                <a:lnTo>
                  <a:pt x="59970" y="56240"/>
                </a:lnTo>
                <a:lnTo>
                  <a:pt x="59920" y="55290"/>
                </a:lnTo>
                <a:lnTo>
                  <a:pt x="59760" y="5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Cəlilaba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9340" y="62220"/>
                </a:moveTo>
                <a:lnTo>
                  <a:pt x="59420" y="61950"/>
                </a:lnTo>
                <a:lnTo>
                  <a:pt x="59430" y="61670"/>
                </a:lnTo>
                <a:lnTo>
                  <a:pt x="59340" y="61420"/>
                </a:lnTo>
                <a:lnTo>
                  <a:pt x="58870" y="60410"/>
                </a:lnTo>
                <a:lnTo>
                  <a:pt x="58640" y="60180"/>
                </a:lnTo>
                <a:lnTo>
                  <a:pt x="57750" y="59820"/>
                </a:lnTo>
                <a:lnTo>
                  <a:pt x="56870" y="58950"/>
                </a:lnTo>
                <a:lnTo>
                  <a:pt x="56490" y="58420"/>
                </a:lnTo>
                <a:lnTo>
                  <a:pt x="56280" y="57880"/>
                </a:lnTo>
                <a:lnTo>
                  <a:pt x="56310" y="57190"/>
                </a:lnTo>
                <a:lnTo>
                  <a:pt x="56590" y="56620"/>
                </a:lnTo>
                <a:lnTo>
                  <a:pt x="57040" y="56190"/>
                </a:lnTo>
                <a:lnTo>
                  <a:pt x="57570" y="55920"/>
                </a:lnTo>
                <a:lnTo>
                  <a:pt x="58540" y="55720"/>
                </a:lnTo>
                <a:lnTo>
                  <a:pt x="59360" y="55170"/>
                </a:lnTo>
                <a:lnTo>
                  <a:pt x="59760" y="55040"/>
                </a:lnTo>
                <a:lnTo>
                  <a:pt x="59920" y="55290"/>
                </a:lnTo>
                <a:lnTo>
                  <a:pt x="59970" y="56240"/>
                </a:lnTo>
                <a:lnTo>
                  <a:pt x="60530" y="56560"/>
                </a:lnTo>
                <a:lnTo>
                  <a:pt x="60750" y="56360"/>
                </a:lnTo>
                <a:lnTo>
                  <a:pt x="60940" y="56130"/>
                </a:lnTo>
                <a:lnTo>
                  <a:pt x="61230" y="55980"/>
                </a:lnTo>
                <a:lnTo>
                  <a:pt x="61550" y="55940"/>
                </a:lnTo>
                <a:lnTo>
                  <a:pt x="62090" y="55480"/>
                </a:lnTo>
                <a:lnTo>
                  <a:pt x="62560" y="54920"/>
                </a:lnTo>
                <a:lnTo>
                  <a:pt x="63110" y="54920"/>
                </a:lnTo>
                <a:lnTo>
                  <a:pt x="63460" y="55490"/>
                </a:lnTo>
                <a:lnTo>
                  <a:pt x="63630" y="56210"/>
                </a:lnTo>
                <a:lnTo>
                  <a:pt x="64140" y="56520"/>
                </a:lnTo>
                <a:lnTo>
                  <a:pt x="64620" y="56070"/>
                </a:lnTo>
                <a:lnTo>
                  <a:pt x="64650" y="55190"/>
                </a:lnTo>
                <a:lnTo>
                  <a:pt x="64700" y="54910"/>
                </a:lnTo>
                <a:lnTo>
                  <a:pt x="64940" y="54690"/>
                </a:lnTo>
                <a:lnTo>
                  <a:pt x="65070" y="54400"/>
                </a:lnTo>
                <a:lnTo>
                  <a:pt x="65250" y="54170"/>
                </a:lnTo>
                <a:lnTo>
                  <a:pt x="65510" y="54160"/>
                </a:lnTo>
                <a:lnTo>
                  <a:pt x="65750" y="54300"/>
                </a:lnTo>
                <a:lnTo>
                  <a:pt x="66130" y="54390"/>
                </a:lnTo>
                <a:lnTo>
                  <a:pt x="66530" y="54380"/>
                </a:lnTo>
                <a:lnTo>
                  <a:pt x="66130" y="54900"/>
                </a:lnTo>
                <a:lnTo>
                  <a:pt x="65780" y="55470"/>
                </a:lnTo>
                <a:lnTo>
                  <a:pt x="65660" y="56230"/>
                </a:lnTo>
                <a:lnTo>
                  <a:pt x="65780" y="57000"/>
                </a:lnTo>
                <a:lnTo>
                  <a:pt x="66340" y="58270"/>
                </a:lnTo>
                <a:lnTo>
                  <a:pt x="66160" y="59640"/>
                </a:lnTo>
                <a:lnTo>
                  <a:pt x="65850" y="59500"/>
                </a:lnTo>
                <a:lnTo>
                  <a:pt x="65530" y="59510"/>
                </a:lnTo>
                <a:lnTo>
                  <a:pt x="65510" y="59830"/>
                </a:lnTo>
                <a:lnTo>
                  <a:pt x="65360" y="59980"/>
                </a:lnTo>
                <a:lnTo>
                  <a:pt x="65070" y="59880"/>
                </a:lnTo>
                <a:lnTo>
                  <a:pt x="64770" y="59960"/>
                </a:lnTo>
                <a:lnTo>
                  <a:pt x="64760" y="60420"/>
                </a:lnTo>
                <a:lnTo>
                  <a:pt x="65010" y="60880"/>
                </a:lnTo>
                <a:lnTo>
                  <a:pt x="64640" y="61140"/>
                </a:lnTo>
                <a:lnTo>
                  <a:pt x="64200" y="61310"/>
                </a:lnTo>
                <a:lnTo>
                  <a:pt x="63760" y="61610"/>
                </a:lnTo>
                <a:lnTo>
                  <a:pt x="63420" y="62060"/>
                </a:lnTo>
                <a:lnTo>
                  <a:pt x="62860" y="62660"/>
                </a:lnTo>
                <a:lnTo>
                  <a:pt x="62080" y="62870"/>
                </a:lnTo>
                <a:lnTo>
                  <a:pt x="61650" y="62330"/>
                </a:lnTo>
                <a:lnTo>
                  <a:pt x="61120" y="61980"/>
                </a:lnTo>
                <a:lnTo>
                  <a:pt x="60750" y="62060"/>
                </a:lnTo>
                <a:lnTo>
                  <a:pt x="60380" y="62180"/>
                </a:lnTo>
                <a:lnTo>
                  <a:pt x="59340" y="6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Yardım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8160" y="68300"/>
                </a:moveTo>
                <a:lnTo>
                  <a:pt x="58120" y="68140"/>
                </a:lnTo>
                <a:lnTo>
                  <a:pt x="57930" y="67970"/>
                </a:lnTo>
                <a:lnTo>
                  <a:pt x="55870" y="66950"/>
                </a:lnTo>
                <a:lnTo>
                  <a:pt x="54860" y="66140"/>
                </a:lnTo>
                <a:lnTo>
                  <a:pt x="54550" y="65580"/>
                </a:lnTo>
                <a:lnTo>
                  <a:pt x="54510" y="64750"/>
                </a:lnTo>
                <a:lnTo>
                  <a:pt x="54660" y="64530"/>
                </a:lnTo>
                <a:lnTo>
                  <a:pt x="55470" y="64020"/>
                </a:lnTo>
                <a:lnTo>
                  <a:pt x="55520" y="63890"/>
                </a:lnTo>
                <a:lnTo>
                  <a:pt x="55520" y="63740"/>
                </a:lnTo>
                <a:lnTo>
                  <a:pt x="55570" y="63610"/>
                </a:lnTo>
                <a:lnTo>
                  <a:pt x="58440" y="63100"/>
                </a:lnTo>
                <a:lnTo>
                  <a:pt x="59080" y="62710"/>
                </a:lnTo>
                <a:lnTo>
                  <a:pt x="59080" y="62700"/>
                </a:lnTo>
                <a:lnTo>
                  <a:pt x="59220" y="62490"/>
                </a:lnTo>
                <a:lnTo>
                  <a:pt x="59340" y="62230"/>
                </a:lnTo>
                <a:lnTo>
                  <a:pt x="59340" y="62220"/>
                </a:lnTo>
                <a:lnTo>
                  <a:pt x="60380" y="62180"/>
                </a:lnTo>
                <a:lnTo>
                  <a:pt x="60750" y="62060"/>
                </a:lnTo>
                <a:lnTo>
                  <a:pt x="61120" y="61980"/>
                </a:lnTo>
                <a:lnTo>
                  <a:pt x="61650" y="62330"/>
                </a:lnTo>
                <a:lnTo>
                  <a:pt x="62080" y="62870"/>
                </a:lnTo>
                <a:lnTo>
                  <a:pt x="62370" y="63660"/>
                </a:lnTo>
                <a:lnTo>
                  <a:pt x="63170" y="63780"/>
                </a:lnTo>
                <a:lnTo>
                  <a:pt x="61810" y="64740"/>
                </a:lnTo>
                <a:lnTo>
                  <a:pt x="60380" y="65580"/>
                </a:lnTo>
                <a:lnTo>
                  <a:pt x="60070" y="65850"/>
                </a:lnTo>
                <a:lnTo>
                  <a:pt x="59720" y="66060"/>
                </a:lnTo>
                <a:lnTo>
                  <a:pt x="59430" y="66360"/>
                </a:lnTo>
                <a:lnTo>
                  <a:pt x="59160" y="66720"/>
                </a:lnTo>
                <a:lnTo>
                  <a:pt x="59020" y="67110"/>
                </a:lnTo>
                <a:lnTo>
                  <a:pt x="58940" y="67540"/>
                </a:lnTo>
                <a:lnTo>
                  <a:pt x="58730" y="67800"/>
                </a:lnTo>
                <a:lnTo>
                  <a:pt x="58520" y="68120"/>
                </a:lnTo>
                <a:lnTo>
                  <a:pt x="58160" y="6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Lerik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980" y="73150"/>
                </a:moveTo>
                <a:lnTo>
                  <a:pt x="62600" y="72670"/>
                </a:lnTo>
                <a:lnTo>
                  <a:pt x="62360" y="72340"/>
                </a:lnTo>
                <a:lnTo>
                  <a:pt x="62100" y="72050"/>
                </a:lnTo>
                <a:lnTo>
                  <a:pt x="61850" y="71650"/>
                </a:lnTo>
                <a:lnTo>
                  <a:pt x="61600" y="71420"/>
                </a:lnTo>
                <a:lnTo>
                  <a:pt x="61400" y="71150"/>
                </a:lnTo>
                <a:lnTo>
                  <a:pt x="61290" y="70630"/>
                </a:lnTo>
                <a:lnTo>
                  <a:pt x="61110" y="70200"/>
                </a:lnTo>
                <a:lnTo>
                  <a:pt x="60750" y="70200"/>
                </a:lnTo>
                <a:lnTo>
                  <a:pt x="59960" y="70560"/>
                </a:lnTo>
                <a:lnTo>
                  <a:pt x="59480" y="70550"/>
                </a:lnTo>
                <a:lnTo>
                  <a:pt x="59200" y="70290"/>
                </a:lnTo>
                <a:lnTo>
                  <a:pt x="58950" y="69920"/>
                </a:lnTo>
                <a:lnTo>
                  <a:pt x="58200" y="69320"/>
                </a:lnTo>
                <a:lnTo>
                  <a:pt x="58170" y="68980"/>
                </a:lnTo>
                <a:lnTo>
                  <a:pt x="58240" y="68590"/>
                </a:lnTo>
                <a:lnTo>
                  <a:pt x="58160" y="68300"/>
                </a:lnTo>
                <a:lnTo>
                  <a:pt x="58520" y="68120"/>
                </a:lnTo>
                <a:lnTo>
                  <a:pt x="58730" y="67800"/>
                </a:lnTo>
                <a:lnTo>
                  <a:pt x="58940" y="67540"/>
                </a:lnTo>
                <a:lnTo>
                  <a:pt x="59020" y="67110"/>
                </a:lnTo>
                <a:lnTo>
                  <a:pt x="59160" y="66720"/>
                </a:lnTo>
                <a:lnTo>
                  <a:pt x="59430" y="66360"/>
                </a:lnTo>
                <a:lnTo>
                  <a:pt x="59720" y="66060"/>
                </a:lnTo>
                <a:lnTo>
                  <a:pt x="60070" y="65850"/>
                </a:lnTo>
                <a:lnTo>
                  <a:pt x="60380" y="65580"/>
                </a:lnTo>
                <a:lnTo>
                  <a:pt x="61810" y="64740"/>
                </a:lnTo>
                <a:lnTo>
                  <a:pt x="63170" y="63780"/>
                </a:lnTo>
                <a:lnTo>
                  <a:pt x="63680" y="64410"/>
                </a:lnTo>
                <a:lnTo>
                  <a:pt x="63880" y="65230"/>
                </a:lnTo>
                <a:lnTo>
                  <a:pt x="63450" y="66080"/>
                </a:lnTo>
                <a:lnTo>
                  <a:pt x="63630" y="66950"/>
                </a:lnTo>
                <a:lnTo>
                  <a:pt x="64320" y="67400"/>
                </a:lnTo>
                <a:lnTo>
                  <a:pt x="65000" y="67860"/>
                </a:lnTo>
                <a:lnTo>
                  <a:pt x="65230" y="68280"/>
                </a:lnTo>
                <a:lnTo>
                  <a:pt x="65440" y="68710"/>
                </a:lnTo>
                <a:lnTo>
                  <a:pt x="65390" y="69080"/>
                </a:lnTo>
                <a:lnTo>
                  <a:pt x="65420" y="69420"/>
                </a:lnTo>
                <a:lnTo>
                  <a:pt x="65740" y="69640"/>
                </a:lnTo>
                <a:lnTo>
                  <a:pt x="66010" y="69960"/>
                </a:lnTo>
                <a:lnTo>
                  <a:pt x="65820" y="70450"/>
                </a:lnTo>
                <a:lnTo>
                  <a:pt x="65510" y="70920"/>
                </a:lnTo>
                <a:lnTo>
                  <a:pt x="65170" y="71120"/>
                </a:lnTo>
                <a:lnTo>
                  <a:pt x="64820" y="71260"/>
                </a:lnTo>
                <a:lnTo>
                  <a:pt x="64480" y="71210"/>
                </a:lnTo>
                <a:lnTo>
                  <a:pt x="64110" y="71320"/>
                </a:lnTo>
                <a:lnTo>
                  <a:pt x="63780" y="71500"/>
                </a:lnTo>
                <a:lnTo>
                  <a:pt x="63500" y="71780"/>
                </a:lnTo>
                <a:lnTo>
                  <a:pt x="63390" y="72240"/>
                </a:lnTo>
                <a:lnTo>
                  <a:pt x="63160" y="72650"/>
                </a:lnTo>
                <a:lnTo>
                  <a:pt x="62980" y="7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Cəbrayıl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6370" y="58020"/>
                </a:moveTo>
                <a:lnTo>
                  <a:pt x="35860" y="57650"/>
                </a:lnTo>
                <a:lnTo>
                  <a:pt x="35330" y="57330"/>
                </a:lnTo>
                <a:lnTo>
                  <a:pt x="35090" y="56760"/>
                </a:lnTo>
                <a:lnTo>
                  <a:pt x="35030" y="56100"/>
                </a:lnTo>
                <a:lnTo>
                  <a:pt x="34740" y="55650"/>
                </a:lnTo>
                <a:lnTo>
                  <a:pt x="34510" y="55210"/>
                </a:lnTo>
                <a:lnTo>
                  <a:pt x="34610" y="54590"/>
                </a:lnTo>
                <a:lnTo>
                  <a:pt x="34980" y="54230"/>
                </a:lnTo>
                <a:lnTo>
                  <a:pt x="35450" y="54420"/>
                </a:lnTo>
                <a:lnTo>
                  <a:pt x="35500" y="54440"/>
                </a:lnTo>
                <a:lnTo>
                  <a:pt x="35600" y="54480"/>
                </a:lnTo>
                <a:lnTo>
                  <a:pt x="36170" y="54530"/>
                </a:lnTo>
                <a:lnTo>
                  <a:pt x="36280" y="54190"/>
                </a:lnTo>
                <a:lnTo>
                  <a:pt x="36350" y="53940"/>
                </a:lnTo>
                <a:lnTo>
                  <a:pt x="36370" y="53870"/>
                </a:lnTo>
                <a:lnTo>
                  <a:pt x="36250" y="53530"/>
                </a:lnTo>
                <a:lnTo>
                  <a:pt x="36140" y="53230"/>
                </a:lnTo>
                <a:lnTo>
                  <a:pt x="36470" y="53000"/>
                </a:lnTo>
                <a:lnTo>
                  <a:pt x="36500" y="53020"/>
                </a:lnTo>
                <a:lnTo>
                  <a:pt x="36860" y="53270"/>
                </a:lnTo>
                <a:lnTo>
                  <a:pt x="37100" y="53360"/>
                </a:lnTo>
                <a:lnTo>
                  <a:pt x="37350" y="53450"/>
                </a:lnTo>
                <a:lnTo>
                  <a:pt x="37450" y="53680"/>
                </a:lnTo>
                <a:lnTo>
                  <a:pt x="37430" y="53950"/>
                </a:lnTo>
                <a:lnTo>
                  <a:pt x="37880" y="54350"/>
                </a:lnTo>
                <a:lnTo>
                  <a:pt x="38410" y="54640"/>
                </a:lnTo>
                <a:lnTo>
                  <a:pt x="38600" y="55010"/>
                </a:lnTo>
                <a:lnTo>
                  <a:pt x="38990" y="54940"/>
                </a:lnTo>
                <a:lnTo>
                  <a:pt x="39260" y="54690"/>
                </a:lnTo>
                <a:lnTo>
                  <a:pt x="39570" y="54650"/>
                </a:lnTo>
                <a:lnTo>
                  <a:pt x="39810" y="54640"/>
                </a:lnTo>
                <a:lnTo>
                  <a:pt x="39820" y="54380"/>
                </a:lnTo>
                <a:lnTo>
                  <a:pt x="39750" y="54180"/>
                </a:lnTo>
                <a:lnTo>
                  <a:pt x="39620" y="53750"/>
                </a:lnTo>
                <a:lnTo>
                  <a:pt x="39710" y="53610"/>
                </a:lnTo>
                <a:lnTo>
                  <a:pt x="39950" y="53230"/>
                </a:lnTo>
                <a:lnTo>
                  <a:pt x="40510" y="53510"/>
                </a:lnTo>
                <a:lnTo>
                  <a:pt x="41050" y="53830"/>
                </a:lnTo>
                <a:lnTo>
                  <a:pt x="41350" y="54390"/>
                </a:lnTo>
                <a:lnTo>
                  <a:pt x="41660" y="54860"/>
                </a:lnTo>
                <a:lnTo>
                  <a:pt x="42080" y="54800"/>
                </a:lnTo>
                <a:lnTo>
                  <a:pt x="42530" y="54700"/>
                </a:lnTo>
                <a:lnTo>
                  <a:pt x="43010" y="55000"/>
                </a:lnTo>
                <a:lnTo>
                  <a:pt x="43180" y="55230"/>
                </a:lnTo>
                <a:lnTo>
                  <a:pt x="43180" y="55240"/>
                </a:lnTo>
                <a:lnTo>
                  <a:pt x="43000" y="55340"/>
                </a:lnTo>
                <a:lnTo>
                  <a:pt x="41450" y="55950"/>
                </a:lnTo>
                <a:lnTo>
                  <a:pt x="40710" y="56400"/>
                </a:lnTo>
                <a:lnTo>
                  <a:pt x="40560" y="56570"/>
                </a:lnTo>
                <a:lnTo>
                  <a:pt x="40510" y="56770"/>
                </a:lnTo>
                <a:lnTo>
                  <a:pt x="39940" y="57680"/>
                </a:lnTo>
                <a:lnTo>
                  <a:pt x="39680" y="58440"/>
                </a:lnTo>
                <a:lnTo>
                  <a:pt x="39600" y="58590"/>
                </a:lnTo>
                <a:lnTo>
                  <a:pt x="39440" y="58780"/>
                </a:lnTo>
                <a:lnTo>
                  <a:pt x="39330" y="58840"/>
                </a:lnTo>
                <a:lnTo>
                  <a:pt x="38400" y="59370"/>
                </a:lnTo>
                <a:lnTo>
                  <a:pt x="38210" y="59400"/>
                </a:lnTo>
                <a:lnTo>
                  <a:pt x="37980" y="59340"/>
                </a:lnTo>
                <a:lnTo>
                  <a:pt x="37550" y="59140"/>
                </a:lnTo>
                <a:lnTo>
                  <a:pt x="37300" y="59150"/>
                </a:lnTo>
                <a:lnTo>
                  <a:pt x="37050" y="59270"/>
                </a:lnTo>
                <a:lnTo>
                  <a:pt x="37040" y="59260"/>
                </a:lnTo>
                <a:lnTo>
                  <a:pt x="36900" y="58710"/>
                </a:lnTo>
                <a:lnTo>
                  <a:pt x="36370" y="5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Füzu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8830" y="51110"/>
                </a:moveTo>
                <a:lnTo>
                  <a:pt x="48550" y="51270"/>
                </a:lnTo>
                <a:lnTo>
                  <a:pt x="47730" y="52110"/>
                </a:lnTo>
                <a:lnTo>
                  <a:pt x="47530" y="52240"/>
                </a:lnTo>
                <a:lnTo>
                  <a:pt x="47180" y="52280"/>
                </a:lnTo>
                <a:lnTo>
                  <a:pt x="46090" y="52660"/>
                </a:lnTo>
                <a:lnTo>
                  <a:pt x="45440" y="53020"/>
                </a:lnTo>
                <a:lnTo>
                  <a:pt x="44940" y="53440"/>
                </a:lnTo>
                <a:lnTo>
                  <a:pt x="44160" y="54440"/>
                </a:lnTo>
                <a:lnTo>
                  <a:pt x="43650" y="54970"/>
                </a:lnTo>
                <a:lnTo>
                  <a:pt x="43180" y="55240"/>
                </a:lnTo>
                <a:lnTo>
                  <a:pt x="43180" y="55230"/>
                </a:lnTo>
                <a:lnTo>
                  <a:pt x="43010" y="55000"/>
                </a:lnTo>
                <a:lnTo>
                  <a:pt x="42530" y="54700"/>
                </a:lnTo>
                <a:lnTo>
                  <a:pt x="42080" y="54800"/>
                </a:lnTo>
                <a:lnTo>
                  <a:pt x="41660" y="54860"/>
                </a:lnTo>
                <a:lnTo>
                  <a:pt x="41350" y="54390"/>
                </a:lnTo>
                <a:lnTo>
                  <a:pt x="41050" y="53830"/>
                </a:lnTo>
                <a:lnTo>
                  <a:pt x="40510" y="53510"/>
                </a:lnTo>
                <a:lnTo>
                  <a:pt x="39950" y="53230"/>
                </a:lnTo>
                <a:lnTo>
                  <a:pt x="40030" y="53060"/>
                </a:lnTo>
                <a:lnTo>
                  <a:pt x="40070" y="52970"/>
                </a:lnTo>
                <a:lnTo>
                  <a:pt x="40070" y="52750"/>
                </a:lnTo>
                <a:lnTo>
                  <a:pt x="40190" y="52730"/>
                </a:lnTo>
                <a:lnTo>
                  <a:pt x="40360" y="52700"/>
                </a:lnTo>
                <a:lnTo>
                  <a:pt x="40640" y="52610"/>
                </a:lnTo>
                <a:lnTo>
                  <a:pt x="40570" y="52230"/>
                </a:lnTo>
                <a:lnTo>
                  <a:pt x="40550" y="52150"/>
                </a:lnTo>
                <a:lnTo>
                  <a:pt x="40470" y="51820"/>
                </a:lnTo>
                <a:lnTo>
                  <a:pt x="40600" y="51590"/>
                </a:lnTo>
                <a:lnTo>
                  <a:pt x="40760" y="51370"/>
                </a:lnTo>
                <a:lnTo>
                  <a:pt x="40640" y="50930"/>
                </a:lnTo>
                <a:lnTo>
                  <a:pt x="40180" y="51120"/>
                </a:lnTo>
                <a:lnTo>
                  <a:pt x="39860" y="51390"/>
                </a:lnTo>
                <a:lnTo>
                  <a:pt x="39520" y="51430"/>
                </a:lnTo>
                <a:lnTo>
                  <a:pt x="39420" y="51090"/>
                </a:lnTo>
                <a:lnTo>
                  <a:pt x="39630" y="50840"/>
                </a:lnTo>
                <a:lnTo>
                  <a:pt x="39670" y="50790"/>
                </a:lnTo>
                <a:lnTo>
                  <a:pt x="40310" y="50640"/>
                </a:lnTo>
                <a:lnTo>
                  <a:pt x="40500" y="50400"/>
                </a:lnTo>
                <a:lnTo>
                  <a:pt x="40660" y="50200"/>
                </a:lnTo>
                <a:lnTo>
                  <a:pt x="40160" y="50260"/>
                </a:lnTo>
                <a:lnTo>
                  <a:pt x="39580" y="50150"/>
                </a:lnTo>
                <a:lnTo>
                  <a:pt x="39850" y="49690"/>
                </a:lnTo>
                <a:lnTo>
                  <a:pt x="39950" y="49680"/>
                </a:lnTo>
                <a:lnTo>
                  <a:pt x="40560" y="49630"/>
                </a:lnTo>
                <a:lnTo>
                  <a:pt x="40920" y="49490"/>
                </a:lnTo>
                <a:lnTo>
                  <a:pt x="41270" y="49290"/>
                </a:lnTo>
                <a:lnTo>
                  <a:pt x="41530" y="48990"/>
                </a:lnTo>
                <a:lnTo>
                  <a:pt x="41830" y="48830"/>
                </a:lnTo>
                <a:lnTo>
                  <a:pt x="42290" y="48750"/>
                </a:lnTo>
                <a:lnTo>
                  <a:pt x="42770" y="48620"/>
                </a:lnTo>
                <a:lnTo>
                  <a:pt x="43090" y="48560"/>
                </a:lnTo>
                <a:lnTo>
                  <a:pt x="43100" y="48560"/>
                </a:lnTo>
                <a:lnTo>
                  <a:pt x="43370" y="48510"/>
                </a:lnTo>
                <a:lnTo>
                  <a:pt x="43960" y="48360"/>
                </a:lnTo>
                <a:lnTo>
                  <a:pt x="45150" y="48030"/>
                </a:lnTo>
                <a:lnTo>
                  <a:pt x="46360" y="47740"/>
                </a:lnTo>
                <a:lnTo>
                  <a:pt x="46610" y="48340"/>
                </a:lnTo>
                <a:lnTo>
                  <a:pt x="47130" y="48480"/>
                </a:lnTo>
                <a:lnTo>
                  <a:pt x="47510" y="48910"/>
                </a:lnTo>
                <a:lnTo>
                  <a:pt x="47850" y="49460"/>
                </a:lnTo>
                <a:lnTo>
                  <a:pt x="48830" y="50290"/>
                </a:lnTo>
                <a:lnTo>
                  <a:pt x="48830" y="51100"/>
                </a:lnTo>
                <a:lnTo>
                  <a:pt x="48830" y="5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Beyləq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1370" y="49370"/>
                </a:moveTo>
                <a:lnTo>
                  <a:pt x="50700" y="50060"/>
                </a:lnTo>
                <a:lnTo>
                  <a:pt x="48830" y="51110"/>
                </a:lnTo>
                <a:lnTo>
                  <a:pt x="48830" y="51100"/>
                </a:lnTo>
                <a:lnTo>
                  <a:pt x="48830" y="50290"/>
                </a:lnTo>
                <a:lnTo>
                  <a:pt x="47850" y="49460"/>
                </a:lnTo>
                <a:lnTo>
                  <a:pt x="47510" y="48910"/>
                </a:lnTo>
                <a:lnTo>
                  <a:pt x="47130" y="48480"/>
                </a:lnTo>
                <a:lnTo>
                  <a:pt x="46610" y="48340"/>
                </a:lnTo>
                <a:lnTo>
                  <a:pt x="46360" y="47740"/>
                </a:lnTo>
                <a:lnTo>
                  <a:pt x="46060" y="47260"/>
                </a:lnTo>
                <a:lnTo>
                  <a:pt x="45840" y="46860"/>
                </a:lnTo>
                <a:lnTo>
                  <a:pt x="46050" y="46690"/>
                </a:lnTo>
                <a:lnTo>
                  <a:pt x="46250" y="46550"/>
                </a:lnTo>
                <a:lnTo>
                  <a:pt x="46160" y="46290"/>
                </a:lnTo>
                <a:lnTo>
                  <a:pt x="46050" y="45960"/>
                </a:lnTo>
                <a:lnTo>
                  <a:pt x="46320" y="45520"/>
                </a:lnTo>
                <a:lnTo>
                  <a:pt x="46790" y="45320"/>
                </a:lnTo>
                <a:lnTo>
                  <a:pt x="46900" y="45110"/>
                </a:lnTo>
                <a:lnTo>
                  <a:pt x="47080" y="44980"/>
                </a:lnTo>
                <a:lnTo>
                  <a:pt x="47450" y="45010"/>
                </a:lnTo>
                <a:lnTo>
                  <a:pt x="47820" y="44980"/>
                </a:lnTo>
                <a:lnTo>
                  <a:pt x="48320" y="44770"/>
                </a:lnTo>
                <a:lnTo>
                  <a:pt x="48840" y="44620"/>
                </a:lnTo>
                <a:lnTo>
                  <a:pt x="49300" y="44140"/>
                </a:lnTo>
                <a:lnTo>
                  <a:pt x="49530" y="43420"/>
                </a:lnTo>
                <a:lnTo>
                  <a:pt x="49710" y="42470"/>
                </a:lnTo>
                <a:lnTo>
                  <a:pt x="49860" y="41490"/>
                </a:lnTo>
                <a:lnTo>
                  <a:pt x="50210" y="40720"/>
                </a:lnTo>
                <a:lnTo>
                  <a:pt x="50880" y="39210"/>
                </a:lnTo>
                <a:lnTo>
                  <a:pt x="51090" y="39230"/>
                </a:lnTo>
                <a:lnTo>
                  <a:pt x="51290" y="39330"/>
                </a:lnTo>
                <a:lnTo>
                  <a:pt x="51310" y="39570"/>
                </a:lnTo>
                <a:lnTo>
                  <a:pt x="51390" y="40090"/>
                </a:lnTo>
                <a:lnTo>
                  <a:pt x="51410" y="40130"/>
                </a:lnTo>
                <a:lnTo>
                  <a:pt x="50750" y="40740"/>
                </a:lnTo>
                <a:lnTo>
                  <a:pt x="51310" y="41330"/>
                </a:lnTo>
                <a:lnTo>
                  <a:pt x="51820" y="41920"/>
                </a:lnTo>
                <a:lnTo>
                  <a:pt x="51790" y="42720"/>
                </a:lnTo>
                <a:lnTo>
                  <a:pt x="51180" y="43160"/>
                </a:lnTo>
                <a:lnTo>
                  <a:pt x="50870" y="43340"/>
                </a:lnTo>
                <a:lnTo>
                  <a:pt x="50650" y="43640"/>
                </a:lnTo>
                <a:lnTo>
                  <a:pt x="50830" y="43950"/>
                </a:lnTo>
                <a:lnTo>
                  <a:pt x="51120" y="44150"/>
                </a:lnTo>
                <a:lnTo>
                  <a:pt x="50850" y="44880"/>
                </a:lnTo>
                <a:lnTo>
                  <a:pt x="50760" y="45470"/>
                </a:lnTo>
                <a:lnTo>
                  <a:pt x="51340" y="45770"/>
                </a:lnTo>
                <a:lnTo>
                  <a:pt x="51850" y="46230"/>
                </a:lnTo>
                <a:lnTo>
                  <a:pt x="52400" y="46700"/>
                </a:lnTo>
                <a:lnTo>
                  <a:pt x="52950" y="47100"/>
                </a:lnTo>
                <a:lnTo>
                  <a:pt x="52840" y="47720"/>
                </a:lnTo>
                <a:lnTo>
                  <a:pt x="52180" y="48110"/>
                </a:lnTo>
                <a:lnTo>
                  <a:pt x="51510" y="48700"/>
                </a:lnTo>
                <a:lnTo>
                  <a:pt x="51370" y="49360"/>
                </a:lnTo>
                <a:lnTo>
                  <a:pt x="51370" y="4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Astar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980" y="73150"/>
                </a:moveTo>
                <a:lnTo>
                  <a:pt x="63160" y="72650"/>
                </a:lnTo>
                <a:lnTo>
                  <a:pt x="63390" y="72240"/>
                </a:lnTo>
                <a:lnTo>
                  <a:pt x="63500" y="71780"/>
                </a:lnTo>
                <a:lnTo>
                  <a:pt x="63780" y="71500"/>
                </a:lnTo>
                <a:lnTo>
                  <a:pt x="64110" y="71320"/>
                </a:lnTo>
                <a:lnTo>
                  <a:pt x="64480" y="71210"/>
                </a:lnTo>
                <a:lnTo>
                  <a:pt x="64820" y="71260"/>
                </a:lnTo>
                <a:lnTo>
                  <a:pt x="65170" y="71120"/>
                </a:lnTo>
                <a:lnTo>
                  <a:pt x="65510" y="70920"/>
                </a:lnTo>
                <a:lnTo>
                  <a:pt x="66900" y="70850"/>
                </a:lnTo>
                <a:lnTo>
                  <a:pt x="68150" y="70510"/>
                </a:lnTo>
                <a:lnTo>
                  <a:pt x="68240" y="73850"/>
                </a:lnTo>
                <a:lnTo>
                  <a:pt x="67240" y="73640"/>
                </a:lnTo>
                <a:lnTo>
                  <a:pt x="66740" y="73640"/>
                </a:lnTo>
                <a:lnTo>
                  <a:pt x="66390" y="73830"/>
                </a:lnTo>
                <a:lnTo>
                  <a:pt x="66090" y="74140"/>
                </a:lnTo>
                <a:lnTo>
                  <a:pt x="65690" y="74390"/>
                </a:lnTo>
                <a:lnTo>
                  <a:pt x="65270" y="74570"/>
                </a:lnTo>
                <a:lnTo>
                  <a:pt x="64900" y="74670"/>
                </a:lnTo>
                <a:lnTo>
                  <a:pt x="64180" y="74610"/>
                </a:lnTo>
                <a:lnTo>
                  <a:pt x="64100" y="74610"/>
                </a:lnTo>
                <a:lnTo>
                  <a:pt x="63610" y="74120"/>
                </a:lnTo>
                <a:lnTo>
                  <a:pt x="63180" y="73410"/>
                </a:lnTo>
                <a:lnTo>
                  <a:pt x="62980" y="7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Dəvəç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220" y="14820"/>
                </a:moveTo>
                <a:lnTo>
                  <a:pt x="66730" y="14760"/>
                </a:lnTo>
                <a:lnTo>
                  <a:pt x="67220" y="14540"/>
                </a:lnTo>
                <a:lnTo>
                  <a:pt x="67710" y="14720"/>
                </a:lnTo>
                <a:lnTo>
                  <a:pt x="68250" y="14750"/>
                </a:lnTo>
                <a:lnTo>
                  <a:pt x="68950" y="14480"/>
                </a:lnTo>
                <a:lnTo>
                  <a:pt x="69680" y="14550"/>
                </a:lnTo>
                <a:lnTo>
                  <a:pt x="70490" y="14690"/>
                </a:lnTo>
                <a:lnTo>
                  <a:pt x="71330" y="14660"/>
                </a:lnTo>
                <a:lnTo>
                  <a:pt x="71420" y="14630"/>
                </a:lnTo>
                <a:lnTo>
                  <a:pt x="71890" y="15620"/>
                </a:lnTo>
                <a:lnTo>
                  <a:pt x="72110" y="15950"/>
                </a:lnTo>
                <a:lnTo>
                  <a:pt x="72310" y="16340"/>
                </a:lnTo>
                <a:lnTo>
                  <a:pt x="72400" y="16790"/>
                </a:lnTo>
                <a:lnTo>
                  <a:pt x="72590" y="18580"/>
                </a:lnTo>
                <a:lnTo>
                  <a:pt x="72690" y="18960"/>
                </a:lnTo>
                <a:lnTo>
                  <a:pt x="72860" y="19120"/>
                </a:lnTo>
                <a:lnTo>
                  <a:pt x="72650" y="19160"/>
                </a:lnTo>
                <a:lnTo>
                  <a:pt x="72030" y="18660"/>
                </a:lnTo>
                <a:lnTo>
                  <a:pt x="71440" y="18170"/>
                </a:lnTo>
                <a:lnTo>
                  <a:pt x="70950" y="18330"/>
                </a:lnTo>
                <a:lnTo>
                  <a:pt x="70460" y="18530"/>
                </a:lnTo>
                <a:lnTo>
                  <a:pt x="69340" y="18540"/>
                </a:lnTo>
                <a:lnTo>
                  <a:pt x="68830" y="19250"/>
                </a:lnTo>
                <a:lnTo>
                  <a:pt x="69110" y="19950"/>
                </a:lnTo>
                <a:lnTo>
                  <a:pt x="69120" y="20730"/>
                </a:lnTo>
                <a:lnTo>
                  <a:pt x="68960" y="21080"/>
                </a:lnTo>
                <a:lnTo>
                  <a:pt x="68740" y="21370"/>
                </a:lnTo>
                <a:lnTo>
                  <a:pt x="68420" y="21420"/>
                </a:lnTo>
                <a:lnTo>
                  <a:pt x="68130" y="21480"/>
                </a:lnTo>
                <a:lnTo>
                  <a:pt x="67680" y="21800"/>
                </a:lnTo>
                <a:lnTo>
                  <a:pt x="67450" y="22340"/>
                </a:lnTo>
                <a:lnTo>
                  <a:pt x="67580" y="23280"/>
                </a:lnTo>
                <a:lnTo>
                  <a:pt x="67780" y="24220"/>
                </a:lnTo>
                <a:lnTo>
                  <a:pt x="67270" y="24550"/>
                </a:lnTo>
                <a:lnTo>
                  <a:pt x="66810" y="24990"/>
                </a:lnTo>
                <a:lnTo>
                  <a:pt x="66020" y="24560"/>
                </a:lnTo>
                <a:lnTo>
                  <a:pt x="65220" y="24170"/>
                </a:lnTo>
                <a:lnTo>
                  <a:pt x="65280" y="23260"/>
                </a:lnTo>
                <a:lnTo>
                  <a:pt x="65200" y="22480"/>
                </a:lnTo>
                <a:lnTo>
                  <a:pt x="64970" y="21980"/>
                </a:lnTo>
                <a:lnTo>
                  <a:pt x="65260" y="21530"/>
                </a:lnTo>
                <a:lnTo>
                  <a:pt x="65660" y="21220"/>
                </a:lnTo>
                <a:lnTo>
                  <a:pt x="65870" y="20700"/>
                </a:lnTo>
                <a:lnTo>
                  <a:pt x="65300" y="19950"/>
                </a:lnTo>
                <a:lnTo>
                  <a:pt x="64650" y="19290"/>
                </a:lnTo>
                <a:lnTo>
                  <a:pt x="65060" y="18290"/>
                </a:lnTo>
                <a:lnTo>
                  <a:pt x="65870" y="17580"/>
                </a:lnTo>
                <a:lnTo>
                  <a:pt x="66070" y="17330"/>
                </a:lnTo>
                <a:lnTo>
                  <a:pt x="66270" y="17070"/>
                </a:lnTo>
                <a:lnTo>
                  <a:pt x="66260" y="16770"/>
                </a:lnTo>
                <a:lnTo>
                  <a:pt x="66050" y="16510"/>
                </a:lnTo>
                <a:lnTo>
                  <a:pt x="66040" y="15670"/>
                </a:lnTo>
                <a:lnTo>
                  <a:pt x="66220" y="1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Siyəzə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7780" y="24220"/>
                </a:moveTo>
                <a:lnTo>
                  <a:pt x="67580" y="23280"/>
                </a:lnTo>
                <a:lnTo>
                  <a:pt x="67450" y="22340"/>
                </a:lnTo>
                <a:lnTo>
                  <a:pt x="67680" y="21800"/>
                </a:lnTo>
                <a:lnTo>
                  <a:pt x="68130" y="21480"/>
                </a:lnTo>
                <a:lnTo>
                  <a:pt x="68420" y="21420"/>
                </a:lnTo>
                <a:lnTo>
                  <a:pt x="68740" y="21370"/>
                </a:lnTo>
                <a:lnTo>
                  <a:pt x="68960" y="21080"/>
                </a:lnTo>
                <a:lnTo>
                  <a:pt x="69120" y="20730"/>
                </a:lnTo>
                <a:lnTo>
                  <a:pt x="69110" y="19950"/>
                </a:lnTo>
                <a:lnTo>
                  <a:pt x="68830" y="19250"/>
                </a:lnTo>
                <a:lnTo>
                  <a:pt x="69340" y="18540"/>
                </a:lnTo>
                <a:lnTo>
                  <a:pt x="70460" y="18530"/>
                </a:lnTo>
                <a:lnTo>
                  <a:pt x="70950" y="18330"/>
                </a:lnTo>
                <a:lnTo>
                  <a:pt x="71440" y="18170"/>
                </a:lnTo>
                <a:lnTo>
                  <a:pt x="72030" y="18660"/>
                </a:lnTo>
                <a:lnTo>
                  <a:pt x="72650" y="19160"/>
                </a:lnTo>
                <a:lnTo>
                  <a:pt x="72860" y="19120"/>
                </a:lnTo>
                <a:lnTo>
                  <a:pt x="72970" y="19360"/>
                </a:lnTo>
                <a:lnTo>
                  <a:pt x="73230" y="20830"/>
                </a:lnTo>
                <a:lnTo>
                  <a:pt x="73970" y="22070"/>
                </a:lnTo>
                <a:lnTo>
                  <a:pt x="75840" y="24190"/>
                </a:lnTo>
                <a:lnTo>
                  <a:pt x="75970" y="24380"/>
                </a:lnTo>
                <a:lnTo>
                  <a:pt x="75900" y="24410"/>
                </a:lnTo>
                <a:lnTo>
                  <a:pt x="75280" y="24400"/>
                </a:lnTo>
                <a:lnTo>
                  <a:pt x="74680" y="24500"/>
                </a:lnTo>
                <a:lnTo>
                  <a:pt x="73950" y="24700"/>
                </a:lnTo>
                <a:lnTo>
                  <a:pt x="73190" y="24630"/>
                </a:lnTo>
                <a:lnTo>
                  <a:pt x="72530" y="24400"/>
                </a:lnTo>
                <a:lnTo>
                  <a:pt x="71910" y="24000"/>
                </a:lnTo>
                <a:lnTo>
                  <a:pt x="71470" y="23830"/>
                </a:lnTo>
                <a:lnTo>
                  <a:pt x="71090" y="23560"/>
                </a:lnTo>
                <a:lnTo>
                  <a:pt x="70980" y="22800"/>
                </a:lnTo>
                <a:lnTo>
                  <a:pt x="70630" y="22500"/>
                </a:lnTo>
                <a:lnTo>
                  <a:pt x="70300" y="22620"/>
                </a:lnTo>
                <a:lnTo>
                  <a:pt x="70050" y="22890"/>
                </a:lnTo>
                <a:lnTo>
                  <a:pt x="69980" y="23230"/>
                </a:lnTo>
                <a:lnTo>
                  <a:pt x="69880" y="23530"/>
                </a:lnTo>
                <a:lnTo>
                  <a:pt x="69370" y="23830"/>
                </a:lnTo>
                <a:lnTo>
                  <a:pt x="68810" y="24000"/>
                </a:lnTo>
                <a:lnTo>
                  <a:pt x="68300" y="24190"/>
                </a:lnTo>
                <a:lnTo>
                  <a:pt x="67780" y="2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Xiz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810" y="24990"/>
                </a:moveTo>
                <a:lnTo>
                  <a:pt x="67270" y="24550"/>
                </a:lnTo>
                <a:lnTo>
                  <a:pt x="67780" y="24220"/>
                </a:lnTo>
                <a:lnTo>
                  <a:pt x="68300" y="24190"/>
                </a:lnTo>
                <a:lnTo>
                  <a:pt x="68810" y="24000"/>
                </a:lnTo>
                <a:lnTo>
                  <a:pt x="69370" y="23830"/>
                </a:lnTo>
                <a:lnTo>
                  <a:pt x="69880" y="23530"/>
                </a:lnTo>
                <a:lnTo>
                  <a:pt x="69980" y="23230"/>
                </a:lnTo>
                <a:lnTo>
                  <a:pt x="70050" y="22890"/>
                </a:lnTo>
                <a:lnTo>
                  <a:pt x="70300" y="22620"/>
                </a:lnTo>
                <a:lnTo>
                  <a:pt x="70630" y="22500"/>
                </a:lnTo>
                <a:lnTo>
                  <a:pt x="70980" y="22800"/>
                </a:lnTo>
                <a:lnTo>
                  <a:pt x="71090" y="23560"/>
                </a:lnTo>
                <a:lnTo>
                  <a:pt x="71470" y="23830"/>
                </a:lnTo>
                <a:lnTo>
                  <a:pt x="71910" y="24000"/>
                </a:lnTo>
                <a:lnTo>
                  <a:pt x="72530" y="24400"/>
                </a:lnTo>
                <a:lnTo>
                  <a:pt x="73190" y="24630"/>
                </a:lnTo>
                <a:lnTo>
                  <a:pt x="73950" y="24700"/>
                </a:lnTo>
                <a:lnTo>
                  <a:pt x="74680" y="24500"/>
                </a:lnTo>
                <a:lnTo>
                  <a:pt x="75280" y="24400"/>
                </a:lnTo>
                <a:lnTo>
                  <a:pt x="75900" y="24410"/>
                </a:lnTo>
                <a:lnTo>
                  <a:pt x="75970" y="24380"/>
                </a:lnTo>
                <a:lnTo>
                  <a:pt x="75990" y="24420"/>
                </a:lnTo>
                <a:lnTo>
                  <a:pt x="76130" y="24760"/>
                </a:lnTo>
                <a:lnTo>
                  <a:pt x="76460" y="25040"/>
                </a:lnTo>
                <a:lnTo>
                  <a:pt x="77170" y="25480"/>
                </a:lnTo>
                <a:lnTo>
                  <a:pt x="77510" y="25390"/>
                </a:lnTo>
                <a:lnTo>
                  <a:pt x="77810" y="25650"/>
                </a:lnTo>
                <a:lnTo>
                  <a:pt x="78090" y="26000"/>
                </a:lnTo>
                <a:lnTo>
                  <a:pt x="78400" y="26170"/>
                </a:lnTo>
                <a:lnTo>
                  <a:pt x="78570" y="26370"/>
                </a:lnTo>
                <a:lnTo>
                  <a:pt x="78500" y="26820"/>
                </a:lnTo>
                <a:lnTo>
                  <a:pt x="78230" y="27580"/>
                </a:lnTo>
                <a:lnTo>
                  <a:pt x="78130" y="27980"/>
                </a:lnTo>
                <a:lnTo>
                  <a:pt x="78110" y="28190"/>
                </a:lnTo>
                <a:lnTo>
                  <a:pt x="78130" y="28420"/>
                </a:lnTo>
                <a:lnTo>
                  <a:pt x="78200" y="28550"/>
                </a:lnTo>
                <a:lnTo>
                  <a:pt x="78400" y="28810"/>
                </a:lnTo>
                <a:lnTo>
                  <a:pt x="78450" y="28920"/>
                </a:lnTo>
                <a:lnTo>
                  <a:pt x="78460" y="28940"/>
                </a:lnTo>
                <a:lnTo>
                  <a:pt x="78360" y="28990"/>
                </a:lnTo>
                <a:lnTo>
                  <a:pt x="77830" y="29060"/>
                </a:lnTo>
                <a:lnTo>
                  <a:pt x="77700" y="29470"/>
                </a:lnTo>
                <a:lnTo>
                  <a:pt x="77380" y="30000"/>
                </a:lnTo>
                <a:lnTo>
                  <a:pt x="76950" y="30380"/>
                </a:lnTo>
                <a:lnTo>
                  <a:pt x="76750" y="30630"/>
                </a:lnTo>
                <a:lnTo>
                  <a:pt x="76570" y="30890"/>
                </a:lnTo>
                <a:lnTo>
                  <a:pt x="76500" y="31280"/>
                </a:lnTo>
                <a:lnTo>
                  <a:pt x="76430" y="31660"/>
                </a:lnTo>
                <a:lnTo>
                  <a:pt x="75430" y="32110"/>
                </a:lnTo>
                <a:lnTo>
                  <a:pt x="74280" y="32150"/>
                </a:lnTo>
                <a:lnTo>
                  <a:pt x="73270" y="31610"/>
                </a:lnTo>
                <a:lnTo>
                  <a:pt x="72440" y="30740"/>
                </a:lnTo>
                <a:lnTo>
                  <a:pt x="71770" y="30050"/>
                </a:lnTo>
                <a:lnTo>
                  <a:pt x="70930" y="29760"/>
                </a:lnTo>
                <a:lnTo>
                  <a:pt x="70250" y="29250"/>
                </a:lnTo>
                <a:lnTo>
                  <a:pt x="69650" y="28590"/>
                </a:lnTo>
                <a:lnTo>
                  <a:pt x="69310" y="28150"/>
                </a:lnTo>
                <a:lnTo>
                  <a:pt x="68940" y="27810"/>
                </a:lnTo>
                <a:lnTo>
                  <a:pt x="68110" y="27180"/>
                </a:lnTo>
                <a:lnTo>
                  <a:pt x="67210" y="26910"/>
                </a:lnTo>
                <a:lnTo>
                  <a:pt x="66610" y="26030"/>
                </a:lnTo>
                <a:lnTo>
                  <a:pt x="66810" y="2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Sumqayıt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7700" y="29470"/>
                </a:moveTo>
                <a:lnTo>
                  <a:pt x="77830" y="29060"/>
                </a:lnTo>
                <a:lnTo>
                  <a:pt x="78360" y="28990"/>
                </a:lnTo>
                <a:lnTo>
                  <a:pt x="78460" y="28940"/>
                </a:lnTo>
                <a:lnTo>
                  <a:pt x="78570" y="29120"/>
                </a:lnTo>
                <a:lnTo>
                  <a:pt x="78840" y="29380"/>
                </a:lnTo>
                <a:lnTo>
                  <a:pt x="79150" y="29610"/>
                </a:lnTo>
                <a:lnTo>
                  <a:pt x="79360" y="29710"/>
                </a:lnTo>
                <a:lnTo>
                  <a:pt x="80030" y="29750"/>
                </a:lnTo>
                <a:lnTo>
                  <a:pt x="80330" y="29830"/>
                </a:lnTo>
                <a:lnTo>
                  <a:pt x="80580" y="29970"/>
                </a:lnTo>
                <a:lnTo>
                  <a:pt x="81140" y="30470"/>
                </a:lnTo>
                <a:lnTo>
                  <a:pt x="81220" y="30510"/>
                </a:lnTo>
                <a:lnTo>
                  <a:pt x="81180" y="30710"/>
                </a:lnTo>
                <a:lnTo>
                  <a:pt x="81050" y="30940"/>
                </a:lnTo>
                <a:lnTo>
                  <a:pt x="80920" y="31180"/>
                </a:lnTo>
                <a:lnTo>
                  <a:pt x="80130" y="31450"/>
                </a:lnTo>
                <a:lnTo>
                  <a:pt x="79350" y="31370"/>
                </a:lnTo>
                <a:lnTo>
                  <a:pt x="79080" y="30950"/>
                </a:lnTo>
                <a:lnTo>
                  <a:pt x="78830" y="30490"/>
                </a:lnTo>
                <a:lnTo>
                  <a:pt x="78300" y="29870"/>
                </a:lnTo>
                <a:lnTo>
                  <a:pt x="77700" y="2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Bak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80920" y="31180"/>
                </a:moveTo>
                <a:lnTo>
                  <a:pt x="81050" y="30940"/>
                </a:lnTo>
                <a:lnTo>
                  <a:pt x="81180" y="30710"/>
                </a:lnTo>
                <a:lnTo>
                  <a:pt x="81220" y="30510"/>
                </a:lnTo>
                <a:lnTo>
                  <a:pt x="81440" y="30620"/>
                </a:lnTo>
                <a:lnTo>
                  <a:pt x="82220" y="30720"/>
                </a:lnTo>
                <a:lnTo>
                  <a:pt x="82890" y="30930"/>
                </a:lnTo>
                <a:lnTo>
                  <a:pt x="83250" y="30960"/>
                </a:lnTo>
                <a:lnTo>
                  <a:pt x="83540" y="30900"/>
                </a:lnTo>
                <a:lnTo>
                  <a:pt x="84400" y="30540"/>
                </a:lnTo>
                <a:lnTo>
                  <a:pt x="84770" y="30480"/>
                </a:lnTo>
                <a:lnTo>
                  <a:pt x="86540" y="30540"/>
                </a:lnTo>
                <a:lnTo>
                  <a:pt x="86670" y="30670"/>
                </a:lnTo>
                <a:lnTo>
                  <a:pt x="86740" y="30820"/>
                </a:lnTo>
                <a:lnTo>
                  <a:pt x="86790" y="30960"/>
                </a:lnTo>
                <a:lnTo>
                  <a:pt x="86860" y="31100"/>
                </a:lnTo>
                <a:lnTo>
                  <a:pt x="87140" y="31440"/>
                </a:lnTo>
                <a:lnTo>
                  <a:pt x="87430" y="31710"/>
                </a:lnTo>
                <a:lnTo>
                  <a:pt x="87750" y="31890"/>
                </a:lnTo>
                <a:lnTo>
                  <a:pt x="89150" y="32190"/>
                </a:lnTo>
                <a:lnTo>
                  <a:pt x="89420" y="32350"/>
                </a:lnTo>
                <a:lnTo>
                  <a:pt x="89590" y="32650"/>
                </a:lnTo>
                <a:lnTo>
                  <a:pt x="89780" y="33120"/>
                </a:lnTo>
                <a:lnTo>
                  <a:pt x="90020" y="33560"/>
                </a:lnTo>
                <a:lnTo>
                  <a:pt x="90330" y="33750"/>
                </a:lnTo>
                <a:lnTo>
                  <a:pt x="90660" y="33880"/>
                </a:lnTo>
                <a:lnTo>
                  <a:pt x="90950" y="34190"/>
                </a:lnTo>
                <a:lnTo>
                  <a:pt x="91180" y="34600"/>
                </a:lnTo>
                <a:lnTo>
                  <a:pt x="91330" y="35020"/>
                </a:lnTo>
                <a:lnTo>
                  <a:pt x="91490" y="36700"/>
                </a:lnTo>
                <a:lnTo>
                  <a:pt x="91600" y="36870"/>
                </a:lnTo>
                <a:lnTo>
                  <a:pt x="91730" y="37250"/>
                </a:lnTo>
                <a:lnTo>
                  <a:pt x="91810" y="37670"/>
                </a:lnTo>
                <a:lnTo>
                  <a:pt x="91760" y="37950"/>
                </a:lnTo>
                <a:lnTo>
                  <a:pt x="91460" y="37370"/>
                </a:lnTo>
                <a:lnTo>
                  <a:pt x="91140" y="36870"/>
                </a:lnTo>
                <a:lnTo>
                  <a:pt x="90750" y="36420"/>
                </a:lnTo>
                <a:lnTo>
                  <a:pt x="89980" y="35790"/>
                </a:lnTo>
                <a:lnTo>
                  <a:pt x="89660" y="35610"/>
                </a:lnTo>
                <a:lnTo>
                  <a:pt x="89310" y="35480"/>
                </a:lnTo>
                <a:lnTo>
                  <a:pt x="88610" y="35380"/>
                </a:lnTo>
                <a:lnTo>
                  <a:pt x="88030" y="35190"/>
                </a:lnTo>
                <a:lnTo>
                  <a:pt x="87720" y="35150"/>
                </a:lnTo>
                <a:lnTo>
                  <a:pt x="87540" y="35170"/>
                </a:lnTo>
                <a:lnTo>
                  <a:pt x="87330" y="35260"/>
                </a:lnTo>
                <a:lnTo>
                  <a:pt x="87190" y="35300"/>
                </a:lnTo>
                <a:lnTo>
                  <a:pt x="86590" y="35300"/>
                </a:lnTo>
                <a:lnTo>
                  <a:pt x="86320" y="35410"/>
                </a:lnTo>
                <a:lnTo>
                  <a:pt x="85790" y="35850"/>
                </a:lnTo>
                <a:lnTo>
                  <a:pt x="85480" y="35850"/>
                </a:lnTo>
                <a:lnTo>
                  <a:pt x="85370" y="35760"/>
                </a:lnTo>
                <a:lnTo>
                  <a:pt x="85170" y="35430"/>
                </a:lnTo>
                <a:lnTo>
                  <a:pt x="85050" y="35300"/>
                </a:lnTo>
                <a:lnTo>
                  <a:pt x="84880" y="35230"/>
                </a:lnTo>
                <a:lnTo>
                  <a:pt x="84480" y="35160"/>
                </a:lnTo>
                <a:lnTo>
                  <a:pt x="84080" y="34940"/>
                </a:lnTo>
                <a:lnTo>
                  <a:pt x="83770" y="35110"/>
                </a:lnTo>
                <a:lnTo>
                  <a:pt x="83250" y="35580"/>
                </a:lnTo>
                <a:lnTo>
                  <a:pt x="83360" y="36060"/>
                </a:lnTo>
                <a:lnTo>
                  <a:pt x="82920" y="36510"/>
                </a:lnTo>
                <a:lnTo>
                  <a:pt x="82290" y="36840"/>
                </a:lnTo>
                <a:lnTo>
                  <a:pt x="81260" y="37070"/>
                </a:lnTo>
                <a:lnTo>
                  <a:pt x="80350" y="37600"/>
                </a:lnTo>
                <a:lnTo>
                  <a:pt x="79160" y="38040"/>
                </a:lnTo>
                <a:lnTo>
                  <a:pt x="78880" y="38250"/>
                </a:lnTo>
                <a:lnTo>
                  <a:pt x="78290" y="38910"/>
                </a:lnTo>
                <a:lnTo>
                  <a:pt x="78020" y="39100"/>
                </a:lnTo>
                <a:lnTo>
                  <a:pt x="77850" y="39320"/>
                </a:lnTo>
                <a:lnTo>
                  <a:pt x="77810" y="39760"/>
                </a:lnTo>
                <a:lnTo>
                  <a:pt x="77900" y="40310"/>
                </a:lnTo>
                <a:lnTo>
                  <a:pt x="77910" y="40530"/>
                </a:lnTo>
                <a:lnTo>
                  <a:pt x="77070" y="40850"/>
                </a:lnTo>
                <a:lnTo>
                  <a:pt x="76920" y="41170"/>
                </a:lnTo>
                <a:lnTo>
                  <a:pt x="76960" y="41580"/>
                </a:lnTo>
                <a:lnTo>
                  <a:pt x="77170" y="41990"/>
                </a:lnTo>
                <a:lnTo>
                  <a:pt x="77310" y="42140"/>
                </a:lnTo>
                <a:lnTo>
                  <a:pt x="77530" y="42310"/>
                </a:lnTo>
                <a:lnTo>
                  <a:pt x="77650" y="42470"/>
                </a:lnTo>
                <a:lnTo>
                  <a:pt x="77710" y="42680"/>
                </a:lnTo>
                <a:lnTo>
                  <a:pt x="77630" y="42800"/>
                </a:lnTo>
                <a:lnTo>
                  <a:pt x="77470" y="42900"/>
                </a:lnTo>
                <a:lnTo>
                  <a:pt x="77200" y="43160"/>
                </a:lnTo>
                <a:lnTo>
                  <a:pt x="77080" y="43220"/>
                </a:lnTo>
                <a:lnTo>
                  <a:pt x="76960" y="43300"/>
                </a:lnTo>
                <a:lnTo>
                  <a:pt x="76850" y="43510"/>
                </a:lnTo>
                <a:lnTo>
                  <a:pt x="76780" y="43750"/>
                </a:lnTo>
                <a:lnTo>
                  <a:pt x="76770" y="43940"/>
                </a:lnTo>
                <a:lnTo>
                  <a:pt x="76850" y="44340"/>
                </a:lnTo>
                <a:lnTo>
                  <a:pt x="77030" y="44780"/>
                </a:lnTo>
                <a:lnTo>
                  <a:pt x="77080" y="45010"/>
                </a:lnTo>
                <a:lnTo>
                  <a:pt x="77010" y="45250"/>
                </a:lnTo>
                <a:lnTo>
                  <a:pt x="76870" y="45400"/>
                </a:lnTo>
                <a:lnTo>
                  <a:pt x="76750" y="45500"/>
                </a:lnTo>
                <a:lnTo>
                  <a:pt x="76670" y="45610"/>
                </a:lnTo>
                <a:lnTo>
                  <a:pt x="76640" y="45800"/>
                </a:lnTo>
                <a:lnTo>
                  <a:pt x="76660" y="45920"/>
                </a:lnTo>
                <a:lnTo>
                  <a:pt x="76720" y="46020"/>
                </a:lnTo>
                <a:lnTo>
                  <a:pt x="76760" y="46150"/>
                </a:lnTo>
                <a:lnTo>
                  <a:pt x="76740" y="46290"/>
                </a:lnTo>
                <a:lnTo>
                  <a:pt x="76680" y="46380"/>
                </a:lnTo>
                <a:lnTo>
                  <a:pt x="76420" y="46560"/>
                </a:lnTo>
                <a:lnTo>
                  <a:pt x="76330" y="46850"/>
                </a:lnTo>
                <a:lnTo>
                  <a:pt x="76340" y="46980"/>
                </a:lnTo>
                <a:lnTo>
                  <a:pt x="76420" y="47120"/>
                </a:lnTo>
                <a:lnTo>
                  <a:pt x="76350" y="47380"/>
                </a:lnTo>
                <a:lnTo>
                  <a:pt x="76440" y="47660"/>
                </a:lnTo>
                <a:lnTo>
                  <a:pt x="76800" y="48150"/>
                </a:lnTo>
                <a:lnTo>
                  <a:pt x="76780" y="48320"/>
                </a:lnTo>
                <a:lnTo>
                  <a:pt x="76560" y="48490"/>
                </a:lnTo>
                <a:lnTo>
                  <a:pt x="76160" y="48720"/>
                </a:lnTo>
                <a:lnTo>
                  <a:pt x="75770" y="49190"/>
                </a:lnTo>
                <a:lnTo>
                  <a:pt x="75610" y="48580"/>
                </a:lnTo>
                <a:lnTo>
                  <a:pt x="75550" y="47900"/>
                </a:lnTo>
                <a:lnTo>
                  <a:pt x="75520" y="47030"/>
                </a:lnTo>
                <a:lnTo>
                  <a:pt x="75740" y="46250"/>
                </a:lnTo>
                <a:lnTo>
                  <a:pt x="75720" y="45730"/>
                </a:lnTo>
                <a:lnTo>
                  <a:pt x="75660" y="45220"/>
                </a:lnTo>
                <a:lnTo>
                  <a:pt x="75440" y="44900"/>
                </a:lnTo>
                <a:lnTo>
                  <a:pt x="75210" y="44590"/>
                </a:lnTo>
                <a:lnTo>
                  <a:pt x="75010" y="43950"/>
                </a:lnTo>
                <a:lnTo>
                  <a:pt x="74730" y="43400"/>
                </a:lnTo>
                <a:lnTo>
                  <a:pt x="74920" y="42840"/>
                </a:lnTo>
                <a:lnTo>
                  <a:pt x="75040" y="42290"/>
                </a:lnTo>
                <a:lnTo>
                  <a:pt x="75300" y="41910"/>
                </a:lnTo>
                <a:lnTo>
                  <a:pt x="75550" y="41520"/>
                </a:lnTo>
                <a:lnTo>
                  <a:pt x="75500" y="41110"/>
                </a:lnTo>
                <a:lnTo>
                  <a:pt x="75430" y="40690"/>
                </a:lnTo>
                <a:lnTo>
                  <a:pt x="75610" y="40240"/>
                </a:lnTo>
                <a:lnTo>
                  <a:pt x="75880" y="39850"/>
                </a:lnTo>
                <a:lnTo>
                  <a:pt x="75990" y="39470"/>
                </a:lnTo>
                <a:lnTo>
                  <a:pt x="75970" y="39130"/>
                </a:lnTo>
                <a:lnTo>
                  <a:pt x="76090" y="38780"/>
                </a:lnTo>
                <a:lnTo>
                  <a:pt x="76350" y="38530"/>
                </a:lnTo>
                <a:lnTo>
                  <a:pt x="76810" y="37640"/>
                </a:lnTo>
                <a:lnTo>
                  <a:pt x="76870" y="36500"/>
                </a:lnTo>
                <a:lnTo>
                  <a:pt x="76730" y="35380"/>
                </a:lnTo>
                <a:lnTo>
                  <a:pt x="76710" y="34350"/>
                </a:lnTo>
                <a:lnTo>
                  <a:pt x="77200" y="33850"/>
                </a:lnTo>
                <a:lnTo>
                  <a:pt x="77860" y="33750"/>
                </a:lnTo>
                <a:lnTo>
                  <a:pt x="78240" y="33360"/>
                </a:lnTo>
                <a:lnTo>
                  <a:pt x="78640" y="32900"/>
                </a:lnTo>
                <a:lnTo>
                  <a:pt x="79910" y="32860"/>
                </a:lnTo>
                <a:lnTo>
                  <a:pt x="80370" y="32780"/>
                </a:lnTo>
                <a:lnTo>
                  <a:pt x="80850" y="32760"/>
                </a:lnTo>
                <a:lnTo>
                  <a:pt x="81200" y="32860"/>
                </a:lnTo>
                <a:lnTo>
                  <a:pt x="81540" y="32970"/>
                </a:lnTo>
                <a:lnTo>
                  <a:pt x="81920" y="32860"/>
                </a:lnTo>
                <a:lnTo>
                  <a:pt x="82290" y="32680"/>
                </a:lnTo>
                <a:lnTo>
                  <a:pt x="83000" y="32520"/>
                </a:lnTo>
                <a:lnTo>
                  <a:pt x="83700" y="32330"/>
                </a:lnTo>
                <a:lnTo>
                  <a:pt x="84000" y="32000"/>
                </a:lnTo>
                <a:lnTo>
                  <a:pt x="83450" y="31780"/>
                </a:lnTo>
                <a:lnTo>
                  <a:pt x="82800" y="31560"/>
                </a:lnTo>
                <a:lnTo>
                  <a:pt x="82140" y="31360"/>
                </a:lnTo>
                <a:lnTo>
                  <a:pt x="81860" y="31450"/>
                </a:lnTo>
                <a:lnTo>
                  <a:pt x="81580" y="31580"/>
                </a:lnTo>
                <a:lnTo>
                  <a:pt x="81220" y="31510"/>
                </a:lnTo>
                <a:lnTo>
                  <a:pt x="80920" y="31180"/>
                </a:lnTo>
                <a:close/>
                <a:moveTo>
                  <a:pt x="79470" y="34090"/>
                </a:moveTo>
                <a:lnTo>
                  <a:pt x="79510" y="34150"/>
                </a:lnTo>
                <a:lnTo>
                  <a:pt x="79740" y="34500"/>
                </a:lnTo>
                <a:lnTo>
                  <a:pt x="79860" y="34880"/>
                </a:lnTo>
                <a:lnTo>
                  <a:pt x="80210" y="34960"/>
                </a:lnTo>
                <a:lnTo>
                  <a:pt x="80580" y="34920"/>
                </a:lnTo>
                <a:lnTo>
                  <a:pt x="80920" y="34750"/>
                </a:lnTo>
                <a:lnTo>
                  <a:pt x="81110" y="34550"/>
                </a:lnTo>
                <a:lnTo>
                  <a:pt x="80940" y="34260"/>
                </a:lnTo>
                <a:lnTo>
                  <a:pt x="80600" y="33750"/>
                </a:lnTo>
                <a:lnTo>
                  <a:pt x="79960" y="33780"/>
                </a:lnTo>
                <a:lnTo>
                  <a:pt x="79470" y="34090"/>
                </a:lnTo>
                <a:close/>
                <a:moveTo>
                  <a:pt x="95350" y="36350"/>
                </a:moveTo>
                <a:lnTo>
                  <a:pt x="95060" y="36270"/>
                </a:lnTo>
                <a:lnTo>
                  <a:pt x="94860" y="36340"/>
                </a:lnTo>
                <a:lnTo>
                  <a:pt x="94630" y="36140"/>
                </a:lnTo>
                <a:lnTo>
                  <a:pt x="94480" y="35840"/>
                </a:lnTo>
                <a:lnTo>
                  <a:pt x="94520" y="35580"/>
                </a:lnTo>
                <a:lnTo>
                  <a:pt x="94720" y="35740"/>
                </a:lnTo>
                <a:lnTo>
                  <a:pt x="94870" y="35690"/>
                </a:lnTo>
                <a:lnTo>
                  <a:pt x="95000" y="35580"/>
                </a:lnTo>
                <a:lnTo>
                  <a:pt x="95160" y="35580"/>
                </a:lnTo>
                <a:lnTo>
                  <a:pt x="95390" y="35820"/>
                </a:lnTo>
                <a:lnTo>
                  <a:pt x="95450" y="36140"/>
                </a:lnTo>
                <a:lnTo>
                  <a:pt x="95350" y="36350"/>
                </a:lnTo>
                <a:close/>
                <a:moveTo>
                  <a:pt x="91770" y="34270"/>
                </a:moveTo>
                <a:lnTo>
                  <a:pt x="91540" y="34330"/>
                </a:lnTo>
                <a:lnTo>
                  <a:pt x="91230" y="34310"/>
                </a:lnTo>
                <a:lnTo>
                  <a:pt x="91300" y="33810"/>
                </a:lnTo>
                <a:lnTo>
                  <a:pt x="90800" y="33120"/>
                </a:lnTo>
                <a:lnTo>
                  <a:pt x="90800" y="32640"/>
                </a:lnTo>
                <a:lnTo>
                  <a:pt x="90990" y="32740"/>
                </a:lnTo>
                <a:lnTo>
                  <a:pt x="91230" y="32660"/>
                </a:lnTo>
                <a:lnTo>
                  <a:pt x="91330" y="32790"/>
                </a:lnTo>
                <a:lnTo>
                  <a:pt x="91370" y="33220"/>
                </a:lnTo>
                <a:lnTo>
                  <a:pt x="91520" y="33440"/>
                </a:lnTo>
                <a:lnTo>
                  <a:pt x="91710" y="33620"/>
                </a:lnTo>
                <a:lnTo>
                  <a:pt x="91870" y="33890"/>
                </a:lnTo>
                <a:lnTo>
                  <a:pt x="91890" y="34140"/>
                </a:lnTo>
                <a:lnTo>
                  <a:pt x="91770" y="3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Saly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530" y="54380"/>
                </a:moveTo>
                <a:lnTo>
                  <a:pt x="66670" y="53840"/>
                </a:lnTo>
                <a:lnTo>
                  <a:pt x="66750" y="53310"/>
                </a:lnTo>
                <a:lnTo>
                  <a:pt x="66470" y="52890"/>
                </a:lnTo>
                <a:lnTo>
                  <a:pt x="66160" y="52500"/>
                </a:lnTo>
                <a:lnTo>
                  <a:pt x="66240" y="51460"/>
                </a:lnTo>
                <a:lnTo>
                  <a:pt x="66580" y="50420"/>
                </a:lnTo>
                <a:lnTo>
                  <a:pt x="67120" y="50380"/>
                </a:lnTo>
                <a:lnTo>
                  <a:pt x="67680" y="50310"/>
                </a:lnTo>
                <a:lnTo>
                  <a:pt x="68060" y="50530"/>
                </a:lnTo>
                <a:lnTo>
                  <a:pt x="68410" y="50690"/>
                </a:lnTo>
                <a:lnTo>
                  <a:pt x="68480" y="50350"/>
                </a:lnTo>
                <a:lnTo>
                  <a:pt x="68420" y="49900"/>
                </a:lnTo>
                <a:lnTo>
                  <a:pt x="68890" y="49650"/>
                </a:lnTo>
                <a:lnTo>
                  <a:pt x="69210" y="49310"/>
                </a:lnTo>
                <a:lnTo>
                  <a:pt x="69500" y="49200"/>
                </a:lnTo>
                <a:lnTo>
                  <a:pt x="69710" y="49000"/>
                </a:lnTo>
                <a:lnTo>
                  <a:pt x="69920" y="48440"/>
                </a:lnTo>
                <a:lnTo>
                  <a:pt x="70090" y="48150"/>
                </a:lnTo>
                <a:lnTo>
                  <a:pt x="70070" y="47930"/>
                </a:lnTo>
                <a:lnTo>
                  <a:pt x="69830" y="47650"/>
                </a:lnTo>
                <a:lnTo>
                  <a:pt x="69350" y="47190"/>
                </a:lnTo>
                <a:lnTo>
                  <a:pt x="69290" y="47020"/>
                </a:lnTo>
                <a:lnTo>
                  <a:pt x="69360" y="46850"/>
                </a:lnTo>
                <a:lnTo>
                  <a:pt x="69450" y="46700"/>
                </a:lnTo>
                <a:lnTo>
                  <a:pt x="69500" y="46560"/>
                </a:lnTo>
                <a:lnTo>
                  <a:pt x="69470" y="46380"/>
                </a:lnTo>
                <a:lnTo>
                  <a:pt x="69340" y="46160"/>
                </a:lnTo>
                <a:lnTo>
                  <a:pt x="69290" y="46000"/>
                </a:lnTo>
                <a:lnTo>
                  <a:pt x="69280" y="45840"/>
                </a:lnTo>
                <a:lnTo>
                  <a:pt x="69300" y="45450"/>
                </a:lnTo>
                <a:lnTo>
                  <a:pt x="69290" y="45320"/>
                </a:lnTo>
                <a:lnTo>
                  <a:pt x="69220" y="45140"/>
                </a:lnTo>
                <a:lnTo>
                  <a:pt x="69040" y="44890"/>
                </a:lnTo>
                <a:lnTo>
                  <a:pt x="68790" y="44430"/>
                </a:lnTo>
                <a:lnTo>
                  <a:pt x="68790" y="44360"/>
                </a:lnTo>
                <a:lnTo>
                  <a:pt x="68910" y="44400"/>
                </a:lnTo>
                <a:lnTo>
                  <a:pt x="69130" y="44190"/>
                </a:lnTo>
                <a:lnTo>
                  <a:pt x="69650" y="44130"/>
                </a:lnTo>
                <a:lnTo>
                  <a:pt x="70210" y="44100"/>
                </a:lnTo>
                <a:lnTo>
                  <a:pt x="70800" y="44510"/>
                </a:lnTo>
                <a:lnTo>
                  <a:pt x="71420" y="44840"/>
                </a:lnTo>
                <a:lnTo>
                  <a:pt x="72210" y="44970"/>
                </a:lnTo>
                <a:lnTo>
                  <a:pt x="73000" y="45040"/>
                </a:lnTo>
                <a:lnTo>
                  <a:pt x="73270" y="45090"/>
                </a:lnTo>
                <a:lnTo>
                  <a:pt x="73520" y="45150"/>
                </a:lnTo>
                <a:lnTo>
                  <a:pt x="73930" y="45040"/>
                </a:lnTo>
                <a:lnTo>
                  <a:pt x="74310" y="44950"/>
                </a:lnTo>
                <a:lnTo>
                  <a:pt x="74590" y="45170"/>
                </a:lnTo>
                <a:lnTo>
                  <a:pt x="74820" y="45500"/>
                </a:lnTo>
                <a:lnTo>
                  <a:pt x="75270" y="45880"/>
                </a:lnTo>
                <a:lnTo>
                  <a:pt x="75740" y="46250"/>
                </a:lnTo>
                <a:lnTo>
                  <a:pt x="75520" y="47030"/>
                </a:lnTo>
                <a:lnTo>
                  <a:pt x="75550" y="47900"/>
                </a:lnTo>
                <a:lnTo>
                  <a:pt x="75610" y="48580"/>
                </a:lnTo>
                <a:lnTo>
                  <a:pt x="75770" y="49190"/>
                </a:lnTo>
                <a:lnTo>
                  <a:pt x="75440" y="49600"/>
                </a:lnTo>
                <a:lnTo>
                  <a:pt x="75140" y="50100"/>
                </a:lnTo>
                <a:lnTo>
                  <a:pt x="75150" y="50450"/>
                </a:lnTo>
                <a:lnTo>
                  <a:pt x="74970" y="50780"/>
                </a:lnTo>
                <a:lnTo>
                  <a:pt x="74810" y="51230"/>
                </a:lnTo>
                <a:lnTo>
                  <a:pt x="74690" y="51700"/>
                </a:lnTo>
                <a:lnTo>
                  <a:pt x="74620" y="52100"/>
                </a:lnTo>
                <a:lnTo>
                  <a:pt x="74630" y="52380"/>
                </a:lnTo>
                <a:lnTo>
                  <a:pt x="74540" y="52400"/>
                </a:lnTo>
                <a:lnTo>
                  <a:pt x="73940" y="52580"/>
                </a:lnTo>
                <a:lnTo>
                  <a:pt x="73340" y="52770"/>
                </a:lnTo>
                <a:lnTo>
                  <a:pt x="73070" y="52960"/>
                </a:lnTo>
                <a:lnTo>
                  <a:pt x="72780" y="53020"/>
                </a:lnTo>
                <a:lnTo>
                  <a:pt x="72420" y="52950"/>
                </a:lnTo>
                <a:lnTo>
                  <a:pt x="72070" y="52780"/>
                </a:lnTo>
                <a:lnTo>
                  <a:pt x="71530" y="52130"/>
                </a:lnTo>
                <a:lnTo>
                  <a:pt x="71020" y="51580"/>
                </a:lnTo>
                <a:lnTo>
                  <a:pt x="70630" y="51950"/>
                </a:lnTo>
                <a:lnTo>
                  <a:pt x="70570" y="52170"/>
                </a:lnTo>
                <a:lnTo>
                  <a:pt x="70470" y="52490"/>
                </a:lnTo>
                <a:lnTo>
                  <a:pt x="70030" y="52910"/>
                </a:lnTo>
                <a:lnTo>
                  <a:pt x="69980" y="53030"/>
                </a:lnTo>
                <a:lnTo>
                  <a:pt x="69820" y="53150"/>
                </a:lnTo>
                <a:lnTo>
                  <a:pt x="69760" y="53200"/>
                </a:lnTo>
                <a:lnTo>
                  <a:pt x="69380" y="53880"/>
                </a:lnTo>
                <a:lnTo>
                  <a:pt x="69430" y="54380"/>
                </a:lnTo>
                <a:lnTo>
                  <a:pt x="69520" y="54840"/>
                </a:lnTo>
                <a:lnTo>
                  <a:pt x="69360" y="55090"/>
                </a:lnTo>
                <a:lnTo>
                  <a:pt x="69060" y="55160"/>
                </a:lnTo>
                <a:lnTo>
                  <a:pt x="68510" y="55590"/>
                </a:lnTo>
                <a:lnTo>
                  <a:pt x="67930" y="55470"/>
                </a:lnTo>
                <a:lnTo>
                  <a:pt x="67240" y="54920"/>
                </a:lnTo>
                <a:lnTo>
                  <a:pt x="66530" y="5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Neftçal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160" y="59640"/>
                </a:moveTo>
                <a:lnTo>
                  <a:pt x="66340" y="58270"/>
                </a:lnTo>
                <a:lnTo>
                  <a:pt x="65780" y="57000"/>
                </a:lnTo>
                <a:lnTo>
                  <a:pt x="65660" y="56230"/>
                </a:lnTo>
                <a:lnTo>
                  <a:pt x="65780" y="55470"/>
                </a:lnTo>
                <a:lnTo>
                  <a:pt x="66130" y="54900"/>
                </a:lnTo>
                <a:lnTo>
                  <a:pt x="66530" y="54380"/>
                </a:lnTo>
                <a:lnTo>
                  <a:pt x="67240" y="54920"/>
                </a:lnTo>
                <a:lnTo>
                  <a:pt x="67930" y="55470"/>
                </a:lnTo>
                <a:lnTo>
                  <a:pt x="68510" y="55590"/>
                </a:lnTo>
                <a:lnTo>
                  <a:pt x="69060" y="55160"/>
                </a:lnTo>
                <a:lnTo>
                  <a:pt x="69360" y="55090"/>
                </a:lnTo>
                <a:lnTo>
                  <a:pt x="69520" y="54840"/>
                </a:lnTo>
                <a:lnTo>
                  <a:pt x="69430" y="54380"/>
                </a:lnTo>
                <a:lnTo>
                  <a:pt x="69380" y="53880"/>
                </a:lnTo>
                <a:lnTo>
                  <a:pt x="69760" y="53200"/>
                </a:lnTo>
                <a:lnTo>
                  <a:pt x="69820" y="53150"/>
                </a:lnTo>
                <a:lnTo>
                  <a:pt x="69980" y="53030"/>
                </a:lnTo>
                <a:lnTo>
                  <a:pt x="70030" y="52910"/>
                </a:lnTo>
                <a:lnTo>
                  <a:pt x="70470" y="52490"/>
                </a:lnTo>
                <a:lnTo>
                  <a:pt x="70570" y="52170"/>
                </a:lnTo>
                <a:lnTo>
                  <a:pt x="70630" y="51950"/>
                </a:lnTo>
                <a:lnTo>
                  <a:pt x="71020" y="51580"/>
                </a:lnTo>
                <a:lnTo>
                  <a:pt x="71530" y="52130"/>
                </a:lnTo>
                <a:lnTo>
                  <a:pt x="72070" y="52780"/>
                </a:lnTo>
                <a:lnTo>
                  <a:pt x="72420" y="52950"/>
                </a:lnTo>
                <a:lnTo>
                  <a:pt x="72780" y="53020"/>
                </a:lnTo>
                <a:lnTo>
                  <a:pt x="73070" y="52960"/>
                </a:lnTo>
                <a:lnTo>
                  <a:pt x="73340" y="52770"/>
                </a:lnTo>
                <a:lnTo>
                  <a:pt x="73940" y="52580"/>
                </a:lnTo>
                <a:lnTo>
                  <a:pt x="74540" y="52400"/>
                </a:lnTo>
                <a:lnTo>
                  <a:pt x="74630" y="52380"/>
                </a:lnTo>
                <a:lnTo>
                  <a:pt x="74640" y="52650"/>
                </a:lnTo>
                <a:lnTo>
                  <a:pt x="74790" y="53020"/>
                </a:lnTo>
                <a:lnTo>
                  <a:pt x="76240" y="54340"/>
                </a:lnTo>
                <a:lnTo>
                  <a:pt x="76420" y="54570"/>
                </a:lnTo>
                <a:lnTo>
                  <a:pt x="76550" y="54830"/>
                </a:lnTo>
                <a:lnTo>
                  <a:pt x="76540" y="54920"/>
                </a:lnTo>
                <a:lnTo>
                  <a:pt x="76470" y="54990"/>
                </a:lnTo>
                <a:lnTo>
                  <a:pt x="76370" y="55660"/>
                </a:lnTo>
                <a:lnTo>
                  <a:pt x="76390" y="55870"/>
                </a:lnTo>
                <a:lnTo>
                  <a:pt x="76520" y="56100"/>
                </a:lnTo>
                <a:lnTo>
                  <a:pt x="76330" y="56000"/>
                </a:lnTo>
                <a:lnTo>
                  <a:pt x="76190" y="55870"/>
                </a:lnTo>
                <a:lnTo>
                  <a:pt x="76080" y="55720"/>
                </a:lnTo>
                <a:lnTo>
                  <a:pt x="75990" y="55550"/>
                </a:lnTo>
                <a:lnTo>
                  <a:pt x="75900" y="55550"/>
                </a:lnTo>
                <a:lnTo>
                  <a:pt x="75950" y="55840"/>
                </a:lnTo>
                <a:lnTo>
                  <a:pt x="76090" y="56170"/>
                </a:lnTo>
                <a:lnTo>
                  <a:pt x="76280" y="56460"/>
                </a:lnTo>
                <a:lnTo>
                  <a:pt x="76520" y="56630"/>
                </a:lnTo>
                <a:lnTo>
                  <a:pt x="76520" y="56780"/>
                </a:lnTo>
                <a:lnTo>
                  <a:pt x="76170" y="56700"/>
                </a:lnTo>
                <a:lnTo>
                  <a:pt x="75950" y="56450"/>
                </a:lnTo>
                <a:lnTo>
                  <a:pt x="75750" y="56170"/>
                </a:lnTo>
                <a:lnTo>
                  <a:pt x="74960" y="55640"/>
                </a:lnTo>
                <a:lnTo>
                  <a:pt x="74440" y="55840"/>
                </a:lnTo>
                <a:lnTo>
                  <a:pt x="74040" y="56360"/>
                </a:lnTo>
                <a:lnTo>
                  <a:pt x="73880" y="56990"/>
                </a:lnTo>
                <a:lnTo>
                  <a:pt x="73890" y="59190"/>
                </a:lnTo>
                <a:lnTo>
                  <a:pt x="73840" y="59450"/>
                </a:lnTo>
                <a:lnTo>
                  <a:pt x="73590" y="59170"/>
                </a:lnTo>
                <a:lnTo>
                  <a:pt x="72950" y="59010"/>
                </a:lnTo>
                <a:lnTo>
                  <a:pt x="72350" y="58700"/>
                </a:lnTo>
                <a:lnTo>
                  <a:pt x="71810" y="58540"/>
                </a:lnTo>
                <a:lnTo>
                  <a:pt x="71320" y="58220"/>
                </a:lnTo>
                <a:lnTo>
                  <a:pt x="71020" y="57570"/>
                </a:lnTo>
                <a:lnTo>
                  <a:pt x="70560" y="57170"/>
                </a:lnTo>
                <a:lnTo>
                  <a:pt x="69790" y="57780"/>
                </a:lnTo>
                <a:lnTo>
                  <a:pt x="69080" y="58570"/>
                </a:lnTo>
                <a:lnTo>
                  <a:pt x="68470" y="59230"/>
                </a:lnTo>
                <a:lnTo>
                  <a:pt x="67930" y="59950"/>
                </a:lnTo>
                <a:lnTo>
                  <a:pt x="66990" y="60010"/>
                </a:lnTo>
                <a:lnTo>
                  <a:pt x="66160" y="59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Lankar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7930" y="59950"/>
                </a:moveTo>
                <a:lnTo>
                  <a:pt x="68470" y="59230"/>
                </a:lnTo>
                <a:lnTo>
                  <a:pt x="69080" y="58570"/>
                </a:lnTo>
                <a:lnTo>
                  <a:pt x="69790" y="57780"/>
                </a:lnTo>
                <a:lnTo>
                  <a:pt x="70560" y="57170"/>
                </a:lnTo>
                <a:lnTo>
                  <a:pt x="71020" y="57570"/>
                </a:lnTo>
                <a:lnTo>
                  <a:pt x="71320" y="58220"/>
                </a:lnTo>
                <a:lnTo>
                  <a:pt x="71810" y="58540"/>
                </a:lnTo>
                <a:lnTo>
                  <a:pt x="72350" y="58700"/>
                </a:lnTo>
                <a:lnTo>
                  <a:pt x="72950" y="59010"/>
                </a:lnTo>
                <a:lnTo>
                  <a:pt x="73590" y="59170"/>
                </a:lnTo>
                <a:lnTo>
                  <a:pt x="73840" y="59450"/>
                </a:lnTo>
                <a:lnTo>
                  <a:pt x="73760" y="59810"/>
                </a:lnTo>
                <a:lnTo>
                  <a:pt x="73550" y="60450"/>
                </a:lnTo>
                <a:lnTo>
                  <a:pt x="73470" y="60770"/>
                </a:lnTo>
                <a:lnTo>
                  <a:pt x="73430" y="61470"/>
                </a:lnTo>
                <a:lnTo>
                  <a:pt x="73350" y="61900"/>
                </a:lnTo>
                <a:lnTo>
                  <a:pt x="73210" y="62250"/>
                </a:lnTo>
                <a:lnTo>
                  <a:pt x="72040" y="63070"/>
                </a:lnTo>
                <a:lnTo>
                  <a:pt x="71430" y="63310"/>
                </a:lnTo>
                <a:lnTo>
                  <a:pt x="71000" y="62960"/>
                </a:lnTo>
                <a:lnTo>
                  <a:pt x="71050" y="62730"/>
                </a:lnTo>
                <a:lnTo>
                  <a:pt x="71040" y="62570"/>
                </a:lnTo>
                <a:lnTo>
                  <a:pt x="71060" y="62430"/>
                </a:lnTo>
                <a:lnTo>
                  <a:pt x="71210" y="62280"/>
                </a:lnTo>
                <a:lnTo>
                  <a:pt x="71910" y="62140"/>
                </a:lnTo>
                <a:lnTo>
                  <a:pt x="72150" y="62020"/>
                </a:lnTo>
                <a:lnTo>
                  <a:pt x="72350" y="61710"/>
                </a:lnTo>
                <a:lnTo>
                  <a:pt x="72480" y="61310"/>
                </a:lnTo>
                <a:lnTo>
                  <a:pt x="72490" y="60910"/>
                </a:lnTo>
                <a:lnTo>
                  <a:pt x="72310" y="60540"/>
                </a:lnTo>
                <a:lnTo>
                  <a:pt x="72000" y="60370"/>
                </a:lnTo>
                <a:lnTo>
                  <a:pt x="71260" y="60350"/>
                </a:lnTo>
                <a:lnTo>
                  <a:pt x="71260" y="60170"/>
                </a:lnTo>
                <a:lnTo>
                  <a:pt x="71170" y="59350"/>
                </a:lnTo>
                <a:lnTo>
                  <a:pt x="71110" y="59120"/>
                </a:lnTo>
                <a:lnTo>
                  <a:pt x="70840" y="58890"/>
                </a:lnTo>
                <a:lnTo>
                  <a:pt x="70540" y="58810"/>
                </a:lnTo>
                <a:lnTo>
                  <a:pt x="69880" y="58840"/>
                </a:lnTo>
                <a:lnTo>
                  <a:pt x="69690" y="58900"/>
                </a:lnTo>
                <a:lnTo>
                  <a:pt x="69600" y="59060"/>
                </a:lnTo>
                <a:lnTo>
                  <a:pt x="69540" y="59270"/>
                </a:lnTo>
                <a:lnTo>
                  <a:pt x="69410" y="59550"/>
                </a:lnTo>
                <a:lnTo>
                  <a:pt x="69400" y="59660"/>
                </a:lnTo>
                <a:lnTo>
                  <a:pt x="69400" y="59870"/>
                </a:lnTo>
                <a:lnTo>
                  <a:pt x="69370" y="60030"/>
                </a:lnTo>
                <a:lnTo>
                  <a:pt x="69300" y="60070"/>
                </a:lnTo>
                <a:lnTo>
                  <a:pt x="69220" y="60070"/>
                </a:lnTo>
                <a:lnTo>
                  <a:pt x="69180" y="60090"/>
                </a:lnTo>
                <a:lnTo>
                  <a:pt x="69150" y="61030"/>
                </a:lnTo>
                <a:lnTo>
                  <a:pt x="69210" y="61520"/>
                </a:lnTo>
                <a:lnTo>
                  <a:pt x="69460" y="61950"/>
                </a:lnTo>
                <a:lnTo>
                  <a:pt x="69400" y="62440"/>
                </a:lnTo>
                <a:lnTo>
                  <a:pt x="68980" y="63870"/>
                </a:lnTo>
                <a:lnTo>
                  <a:pt x="68930" y="64000"/>
                </a:lnTo>
                <a:lnTo>
                  <a:pt x="68830" y="63570"/>
                </a:lnTo>
                <a:lnTo>
                  <a:pt x="68590" y="62930"/>
                </a:lnTo>
                <a:lnTo>
                  <a:pt x="68540" y="62390"/>
                </a:lnTo>
                <a:lnTo>
                  <a:pt x="68540" y="61930"/>
                </a:lnTo>
                <a:lnTo>
                  <a:pt x="68190" y="61580"/>
                </a:lnTo>
                <a:lnTo>
                  <a:pt x="67820" y="61250"/>
                </a:lnTo>
                <a:lnTo>
                  <a:pt x="67810" y="60600"/>
                </a:lnTo>
                <a:lnTo>
                  <a:pt x="67930" y="59950"/>
                </a:lnTo>
                <a:close/>
                <a:moveTo>
                  <a:pt x="65510" y="70920"/>
                </a:moveTo>
                <a:lnTo>
                  <a:pt x="65820" y="70450"/>
                </a:lnTo>
                <a:lnTo>
                  <a:pt x="66010" y="69960"/>
                </a:lnTo>
                <a:lnTo>
                  <a:pt x="65740" y="69640"/>
                </a:lnTo>
                <a:lnTo>
                  <a:pt x="65420" y="69420"/>
                </a:lnTo>
                <a:lnTo>
                  <a:pt x="65390" y="69080"/>
                </a:lnTo>
                <a:lnTo>
                  <a:pt x="65440" y="68710"/>
                </a:lnTo>
                <a:lnTo>
                  <a:pt x="65230" y="68280"/>
                </a:lnTo>
                <a:lnTo>
                  <a:pt x="65000" y="67860"/>
                </a:lnTo>
                <a:lnTo>
                  <a:pt x="64320" y="67400"/>
                </a:lnTo>
                <a:lnTo>
                  <a:pt x="63630" y="66950"/>
                </a:lnTo>
                <a:lnTo>
                  <a:pt x="63450" y="66080"/>
                </a:lnTo>
                <a:lnTo>
                  <a:pt x="63880" y="65230"/>
                </a:lnTo>
                <a:lnTo>
                  <a:pt x="64380" y="65680"/>
                </a:lnTo>
                <a:lnTo>
                  <a:pt x="64930" y="66010"/>
                </a:lnTo>
                <a:lnTo>
                  <a:pt x="65530" y="65890"/>
                </a:lnTo>
                <a:lnTo>
                  <a:pt x="66080" y="65520"/>
                </a:lnTo>
                <a:lnTo>
                  <a:pt x="66580" y="65280"/>
                </a:lnTo>
                <a:lnTo>
                  <a:pt x="67040" y="65000"/>
                </a:lnTo>
                <a:lnTo>
                  <a:pt x="67240" y="64770"/>
                </a:lnTo>
                <a:lnTo>
                  <a:pt x="67480" y="64620"/>
                </a:lnTo>
                <a:lnTo>
                  <a:pt x="68090" y="64630"/>
                </a:lnTo>
                <a:lnTo>
                  <a:pt x="68580" y="64760"/>
                </a:lnTo>
                <a:lnTo>
                  <a:pt x="68140" y="65300"/>
                </a:lnTo>
                <a:lnTo>
                  <a:pt x="67580" y="65150"/>
                </a:lnTo>
                <a:lnTo>
                  <a:pt x="67590" y="65860"/>
                </a:lnTo>
                <a:lnTo>
                  <a:pt x="67630" y="66190"/>
                </a:lnTo>
                <a:lnTo>
                  <a:pt x="67700" y="66500"/>
                </a:lnTo>
                <a:lnTo>
                  <a:pt x="67820" y="66810"/>
                </a:lnTo>
                <a:lnTo>
                  <a:pt x="67500" y="67010"/>
                </a:lnTo>
                <a:lnTo>
                  <a:pt x="67500" y="67310"/>
                </a:lnTo>
                <a:lnTo>
                  <a:pt x="67500" y="67630"/>
                </a:lnTo>
                <a:lnTo>
                  <a:pt x="67540" y="67900"/>
                </a:lnTo>
                <a:lnTo>
                  <a:pt x="67620" y="68030"/>
                </a:lnTo>
                <a:lnTo>
                  <a:pt x="67820" y="67940"/>
                </a:lnTo>
                <a:lnTo>
                  <a:pt x="68070" y="67610"/>
                </a:lnTo>
                <a:lnTo>
                  <a:pt x="68150" y="70510"/>
                </a:lnTo>
                <a:lnTo>
                  <a:pt x="66900" y="70850"/>
                </a:lnTo>
                <a:lnTo>
                  <a:pt x="65510" y="7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Masal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080" y="62870"/>
                </a:moveTo>
                <a:lnTo>
                  <a:pt x="62860" y="62660"/>
                </a:lnTo>
                <a:lnTo>
                  <a:pt x="63420" y="62060"/>
                </a:lnTo>
                <a:lnTo>
                  <a:pt x="63760" y="61610"/>
                </a:lnTo>
                <a:lnTo>
                  <a:pt x="64200" y="61310"/>
                </a:lnTo>
                <a:lnTo>
                  <a:pt x="64640" y="61140"/>
                </a:lnTo>
                <a:lnTo>
                  <a:pt x="65010" y="60880"/>
                </a:lnTo>
                <a:lnTo>
                  <a:pt x="64760" y="60420"/>
                </a:lnTo>
                <a:lnTo>
                  <a:pt x="64770" y="59960"/>
                </a:lnTo>
                <a:lnTo>
                  <a:pt x="65070" y="59880"/>
                </a:lnTo>
                <a:lnTo>
                  <a:pt x="65360" y="59980"/>
                </a:lnTo>
                <a:lnTo>
                  <a:pt x="65510" y="59830"/>
                </a:lnTo>
                <a:lnTo>
                  <a:pt x="65530" y="59510"/>
                </a:lnTo>
                <a:lnTo>
                  <a:pt x="65850" y="59500"/>
                </a:lnTo>
                <a:lnTo>
                  <a:pt x="66160" y="59640"/>
                </a:lnTo>
                <a:lnTo>
                  <a:pt x="66990" y="60010"/>
                </a:lnTo>
                <a:lnTo>
                  <a:pt x="67930" y="59950"/>
                </a:lnTo>
                <a:lnTo>
                  <a:pt x="67810" y="60600"/>
                </a:lnTo>
                <a:lnTo>
                  <a:pt x="67820" y="61250"/>
                </a:lnTo>
                <a:lnTo>
                  <a:pt x="68190" y="61580"/>
                </a:lnTo>
                <a:lnTo>
                  <a:pt x="68540" y="61930"/>
                </a:lnTo>
                <a:lnTo>
                  <a:pt x="68540" y="62390"/>
                </a:lnTo>
                <a:lnTo>
                  <a:pt x="68590" y="62930"/>
                </a:lnTo>
                <a:lnTo>
                  <a:pt x="68830" y="63570"/>
                </a:lnTo>
                <a:lnTo>
                  <a:pt x="68930" y="64000"/>
                </a:lnTo>
                <a:lnTo>
                  <a:pt x="68620" y="64720"/>
                </a:lnTo>
                <a:lnTo>
                  <a:pt x="68580" y="64760"/>
                </a:lnTo>
                <a:lnTo>
                  <a:pt x="68090" y="64630"/>
                </a:lnTo>
                <a:lnTo>
                  <a:pt x="67480" y="64620"/>
                </a:lnTo>
                <a:lnTo>
                  <a:pt x="67240" y="64770"/>
                </a:lnTo>
                <a:lnTo>
                  <a:pt x="67040" y="65000"/>
                </a:lnTo>
                <a:lnTo>
                  <a:pt x="66580" y="65280"/>
                </a:lnTo>
                <a:lnTo>
                  <a:pt x="66080" y="65520"/>
                </a:lnTo>
                <a:lnTo>
                  <a:pt x="65530" y="65890"/>
                </a:lnTo>
                <a:lnTo>
                  <a:pt x="64930" y="66010"/>
                </a:lnTo>
                <a:lnTo>
                  <a:pt x="64380" y="65680"/>
                </a:lnTo>
                <a:lnTo>
                  <a:pt x="63880" y="65230"/>
                </a:lnTo>
                <a:lnTo>
                  <a:pt x="63680" y="64410"/>
                </a:lnTo>
                <a:lnTo>
                  <a:pt x="63170" y="63780"/>
                </a:lnTo>
                <a:lnTo>
                  <a:pt x="62370" y="63660"/>
                </a:lnTo>
                <a:lnTo>
                  <a:pt x="62080" y="62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Lankaran Cit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8070" y="67610"/>
                </a:moveTo>
                <a:lnTo>
                  <a:pt x="67820" y="67940"/>
                </a:lnTo>
                <a:lnTo>
                  <a:pt x="67620" y="68030"/>
                </a:lnTo>
                <a:lnTo>
                  <a:pt x="67540" y="67900"/>
                </a:lnTo>
                <a:lnTo>
                  <a:pt x="67500" y="67630"/>
                </a:lnTo>
                <a:lnTo>
                  <a:pt x="67500" y="67310"/>
                </a:lnTo>
                <a:lnTo>
                  <a:pt x="67500" y="67010"/>
                </a:lnTo>
                <a:lnTo>
                  <a:pt x="67820" y="66810"/>
                </a:lnTo>
                <a:lnTo>
                  <a:pt x="68070" y="67440"/>
                </a:lnTo>
                <a:lnTo>
                  <a:pt x="68070" y="67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Naxçıv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5310" y="58820"/>
                </a:moveTo>
                <a:lnTo>
                  <a:pt x="13960" y="58970"/>
                </a:lnTo>
                <a:lnTo>
                  <a:pt x="12890" y="58180"/>
                </a:lnTo>
                <a:lnTo>
                  <a:pt x="13490" y="57720"/>
                </a:lnTo>
                <a:lnTo>
                  <a:pt x="14350" y="57760"/>
                </a:lnTo>
                <a:lnTo>
                  <a:pt x="15330" y="57690"/>
                </a:lnTo>
                <a:lnTo>
                  <a:pt x="16300" y="57670"/>
                </a:lnTo>
                <a:lnTo>
                  <a:pt x="15970" y="58400"/>
                </a:lnTo>
                <a:lnTo>
                  <a:pt x="15310" y="5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Xoca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0590" y="43290"/>
                </a:moveTo>
                <a:lnTo>
                  <a:pt x="30710" y="43230"/>
                </a:lnTo>
                <a:lnTo>
                  <a:pt x="31070" y="43010"/>
                </a:lnTo>
                <a:lnTo>
                  <a:pt x="31500" y="42740"/>
                </a:lnTo>
                <a:lnTo>
                  <a:pt x="31980" y="42980"/>
                </a:lnTo>
                <a:lnTo>
                  <a:pt x="32400" y="43280"/>
                </a:lnTo>
                <a:lnTo>
                  <a:pt x="32880" y="43000"/>
                </a:lnTo>
                <a:lnTo>
                  <a:pt x="33220" y="42490"/>
                </a:lnTo>
                <a:lnTo>
                  <a:pt x="33790" y="42190"/>
                </a:lnTo>
                <a:lnTo>
                  <a:pt x="34430" y="42080"/>
                </a:lnTo>
                <a:lnTo>
                  <a:pt x="34980" y="42480"/>
                </a:lnTo>
                <a:lnTo>
                  <a:pt x="35620" y="42300"/>
                </a:lnTo>
                <a:lnTo>
                  <a:pt x="36370" y="42680"/>
                </a:lnTo>
                <a:lnTo>
                  <a:pt x="36660" y="43360"/>
                </a:lnTo>
                <a:lnTo>
                  <a:pt x="36750" y="43580"/>
                </a:lnTo>
                <a:lnTo>
                  <a:pt x="37050" y="43870"/>
                </a:lnTo>
                <a:lnTo>
                  <a:pt x="37300" y="44100"/>
                </a:lnTo>
                <a:lnTo>
                  <a:pt x="37940" y="44400"/>
                </a:lnTo>
                <a:lnTo>
                  <a:pt x="37800" y="44940"/>
                </a:lnTo>
                <a:lnTo>
                  <a:pt x="37480" y="45360"/>
                </a:lnTo>
                <a:lnTo>
                  <a:pt x="37440" y="45440"/>
                </a:lnTo>
                <a:lnTo>
                  <a:pt x="37140" y="45960"/>
                </a:lnTo>
                <a:lnTo>
                  <a:pt x="37110" y="46020"/>
                </a:lnTo>
                <a:lnTo>
                  <a:pt x="36830" y="46590"/>
                </a:lnTo>
                <a:lnTo>
                  <a:pt x="36640" y="46870"/>
                </a:lnTo>
                <a:lnTo>
                  <a:pt x="36510" y="47140"/>
                </a:lnTo>
                <a:lnTo>
                  <a:pt x="36690" y="47520"/>
                </a:lnTo>
                <a:lnTo>
                  <a:pt x="36970" y="47820"/>
                </a:lnTo>
                <a:lnTo>
                  <a:pt x="37480" y="48370"/>
                </a:lnTo>
                <a:lnTo>
                  <a:pt x="37660" y="49150"/>
                </a:lnTo>
                <a:lnTo>
                  <a:pt x="37180" y="49620"/>
                </a:lnTo>
                <a:lnTo>
                  <a:pt x="36650" y="49990"/>
                </a:lnTo>
                <a:lnTo>
                  <a:pt x="36240" y="49770"/>
                </a:lnTo>
                <a:lnTo>
                  <a:pt x="35850" y="49420"/>
                </a:lnTo>
                <a:lnTo>
                  <a:pt x="35860" y="49040"/>
                </a:lnTo>
                <a:lnTo>
                  <a:pt x="35850" y="48640"/>
                </a:lnTo>
                <a:lnTo>
                  <a:pt x="35820" y="48070"/>
                </a:lnTo>
                <a:lnTo>
                  <a:pt x="35660" y="47370"/>
                </a:lnTo>
                <a:lnTo>
                  <a:pt x="35370" y="47130"/>
                </a:lnTo>
                <a:lnTo>
                  <a:pt x="35100" y="47070"/>
                </a:lnTo>
                <a:lnTo>
                  <a:pt x="34690" y="46960"/>
                </a:lnTo>
                <a:lnTo>
                  <a:pt x="33990" y="46850"/>
                </a:lnTo>
                <a:lnTo>
                  <a:pt x="33330" y="46930"/>
                </a:lnTo>
                <a:lnTo>
                  <a:pt x="33010" y="47090"/>
                </a:lnTo>
                <a:lnTo>
                  <a:pt x="32690" y="47250"/>
                </a:lnTo>
                <a:lnTo>
                  <a:pt x="32410" y="47290"/>
                </a:lnTo>
                <a:lnTo>
                  <a:pt x="32330" y="47300"/>
                </a:lnTo>
                <a:lnTo>
                  <a:pt x="31980" y="47350"/>
                </a:lnTo>
                <a:lnTo>
                  <a:pt x="31710" y="46080"/>
                </a:lnTo>
                <a:lnTo>
                  <a:pt x="31180" y="44960"/>
                </a:lnTo>
                <a:lnTo>
                  <a:pt x="30860" y="44660"/>
                </a:lnTo>
                <a:lnTo>
                  <a:pt x="30500" y="44420"/>
                </a:lnTo>
                <a:lnTo>
                  <a:pt x="30380" y="43900"/>
                </a:lnTo>
                <a:lnTo>
                  <a:pt x="30590" y="43290"/>
                </a:lnTo>
                <a:close/>
                <a:moveTo>
                  <a:pt x="35390" y="46490"/>
                </a:moveTo>
                <a:lnTo>
                  <a:pt x="35680" y="46320"/>
                </a:lnTo>
                <a:lnTo>
                  <a:pt x="35830" y="45950"/>
                </a:lnTo>
                <a:lnTo>
                  <a:pt x="35900" y="45750"/>
                </a:lnTo>
                <a:lnTo>
                  <a:pt x="36030" y="45740"/>
                </a:lnTo>
                <a:lnTo>
                  <a:pt x="36090" y="45580"/>
                </a:lnTo>
                <a:lnTo>
                  <a:pt x="35970" y="45340"/>
                </a:lnTo>
                <a:lnTo>
                  <a:pt x="35800" y="45250"/>
                </a:lnTo>
                <a:lnTo>
                  <a:pt x="35700" y="45210"/>
                </a:lnTo>
                <a:lnTo>
                  <a:pt x="35590" y="45280"/>
                </a:lnTo>
                <a:lnTo>
                  <a:pt x="35360" y="45480"/>
                </a:lnTo>
                <a:lnTo>
                  <a:pt x="35100" y="45850"/>
                </a:lnTo>
                <a:lnTo>
                  <a:pt x="35140" y="46320"/>
                </a:lnTo>
                <a:lnTo>
                  <a:pt x="35390" y="4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Ağdam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4430" y="42080"/>
                </a:moveTo>
                <a:lnTo>
                  <a:pt x="34760" y="41890"/>
                </a:lnTo>
                <a:lnTo>
                  <a:pt x="34880" y="41820"/>
                </a:lnTo>
                <a:lnTo>
                  <a:pt x="35420" y="41780"/>
                </a:lnTo>
                <a:lnTo>
                  <a:pt x="35490" y="41040"/>
                </a:lnTo>
                <a:lnTo>
                  <a:pt x="35710" y="40500"/>
                </a:lnTo>
                <a:lnTo>
                  <a:pt x="36110" y="40080"/>
                </a:lnTo>
                <a:lnTo>
                  <a:pt x="36230" y="39390"/>
                </a:lnTo>
                <a:lnTo>
                  <a:pt x="36380" y="39320"/>
                </a:lnTo>
                <a:lnTo>
                  <a:pt x="36480" y="39270"/>
                </a:lnTo>
                <a:lnTo>
                  <a:pt x="37070" y="39000"/>
                </a:lnTo>
                <a:lnTo>
                  <a:pt x="38050" y="38520"/>
                </a:lnTo>
                <a:lnTo>
                  <a:pt x="37960" y="38200"/>
                </a:lnTo>
                <a:lnTo>
                  <a:pt x="38070" y="37940"/>
                </a:lnTo>
                <a:lnTo>
                  <a:pt x="38080" y="37940"/>
                </a:lnTo>
                <a:lnTo>
                  <a:pt x="38270" y="38010"/>
                </a:lnTo>
                <a:lnTo>
                  <a:pt x="38430" y="38170"/>
                </a:lnTo>
                <a:lnTo>
                  <a:pt x="38820" y="38250"/>
                </a:lnTo>
                <a:lnTo>
                  <a:pt x="39180" y="38100"/>
                </a:lnTo>
                <a:lnTo>
                  <a:pt x="39470" y="38460"/>
                </a:lnTo>
                <a:lnTo>
                  <a:pt x="39620" y="38990"/>
                </a:lnTo>
                <a:lnTo>
                  <a:pt x="40030" y="39120"/>
                </a:lnTo>
                <a:lnTo>
                  <a:pt x="40190" y="39090"/>
                </a:lnTo>
                <a:lnTo>
                  <a:pt x="40210" y="39090"/>
                </a:lnTo>
                <a:lnTo>
                  <a:pt x="40460" y="39060"/>
                </a:lnTo>
                <a:lnTo>
                  <a:pt x="41560" y="38970"/>
                </a:lnTo>
                <a:lnTo>
                  <a:pt x="42680" y="39000"/>
                </a:lnTo>
                <a:lnTo>
                  <a:pt x="42040" y="39650"/>
                </a:lnTo>
                <a:lnTo>
                  <a:pt x="41310" y="40120"/>
                </a:lnTo>
                <a:lnTo>
                  <a:pt x="41250" y="40580"/>
                </a:lnTo>
                <a:lnTo>
                  <a:pt x="41710" y="40980"/>
                </a:lnTo>
                <a:lnTo>
                  <a:pt x="41280" y="41370"/>
                </a:lnTo>
                <a:lnTo>
                  <a:pt x="41180" y="41400"/>
                </a:lnTo>
                <a:lnTo>
                  <a:pt x="41130" y="41420"/>
                </a:lnTo>
                <a:lnTo>
                  <a:pt x="40700" y="41550"/>
                </a:lnTo>
                <a:lnTo>
                  <a:pt x="40680" y="42110"/>
                </a:lnTo>
                <a:lnTo>
                  <a:pt x="40640" y="42680"/>
                </a:lnTo>
                <a:lnTo>
                  <a:pt x="40450" y="42830"/>
                </a:lnTo>
                <a:lnTo>
                  <a:pt x="40250" y="42960"/>
                </a:lnTo>
                <a:lnTo>
                  <a:pt x="40590" y="43950"/>
                </a:lnTo>
                <a:lnTo>
                  <a:pt x="41860" y="44230"/>
                </a:lnTo>
                <a:lnTo>
                  <a:pt x="41870" y="44230"/>
                </a:lnTo>
                <a:lnTo>
                  <a:pt x="42520" y="43980"/>
                </a:lnTo>
                <a:lnTo>
                  <a:pt x="43210" y="43880"/>
                </a:lnTo>
                <a:lnTo>
                  <a:pt x="43560" y="44460"/>
                </a:lnTo>
                <a:lnTo>
                  <a:pt x="43230" y="45170"/>
                </a:lnTo>
                <a:lnTo>
                  <a:pt x="43110" y="45270"/>
                </a:lnTo>
                <a:lnTo>
                  <a:pt x="42990" y="45340"/>
                </a:lnTo>
                <a:lnTo>
                  <a:pt x="42760" y="45280"/>
                </a:lnTo>
                <a:lnTo>
                  <a:pt x="42490" y="45210"/>
                </a:lnTo>
                <a:lnTo>
                  <a:pt x="42090" y="45260"/>
                </a:lnTo>
                <a:lnTo>
                  <a:pt x="42000" y="45270"/>
                </a:lnTo>
                <a:lnTo>
                  <a:pt x="41940" y="45350"/>
                </a:lnTo>
                <a:lnTo>
                  <a:pt x="41840" y="45480"/>
                </a:lnTo>
                <a:lnTo>
                  <a:pt x="41760" y="45600"/>
                </a:lnTo>
                <a:lnTo>
                  <a:pt x="41550" y="45910"/>
                </a:lnTo>
                <a:lnTo>
                  <a:pt x="40670" y="45700"/>
                </a:lnTo>
                <a:lnTo>
                  <a:pt x="39820" y="45130"/>
                </a:lnTo>
                <a:lnTo>
                  <a:pt x="39180" y="44820"/>
                </a:lnTo>
                <a:lnTo>
                  <a:pt x="38510" y="44980"/>
                </a:lnTo>
                <a:lnTo>
                  <a:pt x="38340" y="45560"/>
                </a:lnTo>
                <a:lnTo>
                  <a:pt x="38030" y="46050"/>
                </a:lnTo>
                <a:lnTo>
                  <a:pt x="37420" y="46290"/>
                </a:lnTo>
                <a:lnTo>
                  <a:pt x="36830" y="46590"/>
                </a:lnTo>
                <a:lnTo>
                  <a:pt x="37110" y="46020"/>
                </a:lnTo>
                <a:lnTo>
                  <a:pt x="37140" y="45960"/>
                </a:lnTo>
                <a:lnTo>
                  <a:pt x="37440" y="45440"/>
                </a:lnTo>
                <a:lnTo>
                  <a:pt x="37480" y="45360"/>
                </a:lnTo>
                <a:lnTo>
                  <a:pt x="37800" y="44940"/>
                </a:lnTo>
                <a:lnTo>
                  <a:pt x="37940" y="44400"/>
                </a:lnTo>
                <a:lnTo>
                  <a:pt x="37300" y="44100"/>
                </a:lnTo>
                <a:lnTo>
                  <a:pt x="37050" y="43870"/>
                </a:lnTo>
                <a:lnTo>
                  <a:pt x="36750" y="43580"/>
                </a:lnTo>
                <a:lnTo>
                  <a:pt x="36660" y="43360"/>
                </a:lnTo>
                <a:lnTo>
                  <a:pt x="36370" y="42680"/>
                </a:lnTo>
                <a:lnTo>
                  <a:pt x="35620" y="42300"/>
                </a:lnTo>
                <a:lnTo>
                  <a:pt x="34980" y="42480"/>
                </a:lnTo>
                <a:lnTo>
                  <a:pt x="34430" y="42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Tərtə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5420" y="41780"/>
                </a:moveTo>
                <a:lnTo>
                  <a:pt x="35050" y="41360"/>
                </a:lnTo>
                <a:lnTo>
                  <a:pt x="34970" y="41170"/>
                </a:lnTo>
                <a:lnTo>
                  <a:pt x="34850" y="40910"/>
                </a:lnTo>
                <a:lnTo>
                  <a:pt x="34660" y="40500"/>
                </a:lnTo>
                <a:lnTo>
                  <a:pt x="34260" y="40180"/>
                </a:lnTo>
                <a:lnTo>
                  <a:pt x="33480" y="39440"/>
                </a:lnTo>
                <a:lnTo>
                  <a:pt x="32550" y="39350"/>
                </a:lnTo>
                <a:lnTo>
                  <a:pt x="32210" y="39620"/>
                </a:lnTo>
                <a:lnTo>
                  <a:pt x="31850" y="39740"/>
                </a:lnTo>
                <a:lnTo>
                  <a:pt x="31650" y="39180"/>
                </a:lnTo>
                <a:lnTo>
                  <a:pt x="31510" y="38510"/>
                </a:lnTo>
                <a:lnTo>
                  <a:pt x="31340" y="37780"/>
                </a:lnTo>
                <a:lnTo>
                  <a:pt x="31420" y="37040"/>
                </a:lnTo>
                <a:lnTo>
                  <a:pt x="31570" y="36900"/>
                </a:lnTo>
                <a:lnTo>
                  <a:pt x="31720" y="36780"/>
                </a:lnTo>
                <a:lnTo>
                  <a:pt x="31830" y="36440"/>
                </a:lnTo>
                <a:lnTo>
                  <a:pt x="31890" y="36080"/>
                </a:lnTo>
                <a:lnTo>
                  <a:pt x="31990" y="35950"/>
                </a:lnTo>
                <a:lnTo>
                  <a:pt x="32210" y="35660"/>
                </a:lnTo>
                <a:lnTo>
                  <a:pt x="32420" y="35380"/>
                </a:lnTo>
                <a:lnTo>
                  <a:pt x="32520" y="35340"/>
                </a:lnTo>
                <a:lnTo>
                  <a:pt x="32700" y="35270"/>
                </a:lnTo>
                <a:lnTo>
                  <a:pt x="33280" y="35040"/>
                </a:lnTo>
                <a:lnTo>
                  <a:pt x="34030" y="34570"/>
                </a:lnTo>
                <a:lnTo>
                  <a:pt x="34800" y="34230"/>
                </a:lnTo>
                <a:lnTo>
                  <a:pt x="35270" y="34250"/>
                </a:lnTo>
                <a:lnTo>
                  <a:pt x="35360" y="34250"/>
                </a:lnTo>
                <a:lnTo>
                  <a:pt x="35380" y="34250"/>
                </a:lnTo>
                <a:lnTo>
                  <a:pt x="35960" y="34230"/>
                </a:lnTo>
                <a:lnTo>
                  <a:pt x="36150" y="34130"/>
                </a:lnTo>
                <a:lnTo>
                  <a:pt x="36300" y="34040"/>
                </a:lnTo>
                <a:lnTo>
                  <a:pt x="36610" y="33790"/>
                </a:lnTo>
                <a:lnTo>
                  <a:pt x="36910" y="33570"/>
                </a:lnTo>
                <a:lnTo>
                  <a:pt x="37220" y="33370"/>
                </a:lnTo>
                <a:lnTo>
                  <a:pt x="37570" y="33030"/>
                </a:lnTo>
                <a:lnTo>
                  <a:pt x="37940" y="32680"/>
                </a:lnTo>
                <a:lnTo>
                  <a:pt x="38060" y="32990"/>
                </a:lnTo>
                <a:lnTo>
                  <a:pt x="38140" y="33330"/>
                </a:lnTo>
                <a:lnTo>
                  <a:pt x="38370" y="33680"/>
                </a:lnTo>
                <a:lnTo>
                  <a:pt x="38650" y="33990"/>
                </a:lnTo>
                <a:lnTo>
                  <a:pt x="38740" y="34470"/>
                </a:lnTo>
                <a:lnTo>
                  <a:pt x="38850" y="34940"/>
                </a:lnTo>
                <a:lnTo>
                  <a:pt x="39020" y="35150"/>
                </a:lnTo>
                <a:lnTo>
                  <a:pt x="39240" y="35310"/>
                </a:lnTo>
                <a:lnTo>
                  <a:pt x="39510" y="35810"/>
                </a:lnTo>
                <a:lnTo>
                  <a:pt x="39880" y="36150"/>
                </a:lnTo>
                <a:lnTo>
                  <a:pt x="40330" y="36310"/>
                </a:lnTo>
                <a:lnTo>
                  <a:pt x="40300" y="36900"/>
                </a:lnTo>
                <a:lnTo>
                  <a:pt x="40260" y="37600"/>
                </a:lnTo>
                <a:lnTo>
                  <a:pt x="40300" y="38300"/>
                </a:lnTo>
                <a:lnTo>
                  <a:pt x="40390" y="38670"/>
                </a:lnTo>
                <a:lnTo>
                  <a:pt x="40460" y="39060"/>
                </a:lnTo>
                <a:lnTo>
                  <a:pt x="40210" y="39090"/>
                </a:lnTo>
                <a:lnTo>
                  <a:pt x="40190" y="39090"/>
                </a:lnTo>
                <a:lnTo>
                  <a:pt x="40030" y="39120"/>
                </a:lnTo>
                <a:lnTo>
                  <a:pt x="39620" y="38990"/>
                </a:lnTo>
                <a:lnTo>
                  <a:pt x="39470" y="38460"/>
                </a:lnTo>
                <a:lnTo>
                  <a:pt x="39180" y="38100"/>
                </a:lnTo>
                <a:lnTo>
                  <a:pt x="38820" y="38250"/>
                </a:lnTo>
                <a:lnTo>
                  <a:pt x="38430" y="38170"/>
                </a:lnTo>
                <a:lnTo>
                  <a:pt x="38270" y="38010"/>
                </a:lnTo>
                <a:lnTo>
                  <a:pt x="38080" y="37940"/>
                </a:lnTo>
                <a:lnTo>
                  <a:pt x="38070" y="37940"/>
                </a:lnTo>
                <a:lnTo>
                  <a:pt x="37960" y="38200"/>
                </a:lnTo>
                <a:lnTo>
                  <a:pt x="38050" y="38520"/>
                </a:lnTo>
                <a:lnTo>
                  <a:pt x="37070" y="39000"/>
                </a:lnTo>
                <a:lnTo>
                  <a:pt x="36480" y="39270"/>
                </a:lnTo>
                <a:lnTo>
                  <a:pt x="36380" y="39320"/>
                </a:lnTo>
                <a:lnTo>
                  <a:pt x="36230" y="39390"/>
                </a:lnTo>
                <a:lnTo>
                  <a:pt x="36110" y="40080"/>
                </a:lnTo>
                <a:lnTo>
                  <a:pt x="35710" y="40500"/>
                </a:lnTo>
                <a:lnTo>
                  <a:pt x="35490" y="41040"/>
                </a:lnTo>
                <a:lnTo>
                  <a:pt x="35420" y="41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Goranbo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1890" y="36080"/>
                </a:moveTo>
                <a:lnTo>
                  <a:pt x="30260" y="37100"/>
                </a:lnTo>
                <a:lnTo>
                  <a:pt x="29130" y="36930"/>
                </a:lnTo>
                <a:lnTo>
                  <a:pt x="29120" y="36930"/>
                </a:lnTo>
                <a:lnTo>
                  <a:pt x="28520" y="36830"/>
                </a:lnTo>
                <a:lnTo>
                  <a:pt x="28540" y="35420"/>
                </a:lnTo>
                <a:lnTo>
                  <a:pt x="29000" y="34260"/>
                </a:lnTo>
                <a:lnTo>
                  <a:pt x="29360" y="33820"/>
                </a:lnTo>
                <a:lnTo>
                  <a:pt x="29660" y="33330"/>
                </a:lnTo>
                <a:lnTo>
                  <a:pt x="30170" y="32720"/>
                </a:lnTo>
                <a:lnTo>
                  <a:pt x="30730" y="32190"/>
                </a:lnTo>
                <a:lnTo>
                  <a:pt x="31090" y="31800"/>
                </a:lnTo>
                <a:lnTo>
                  <a:pt x="31430" y="31380"/>
                </a:lnTo>
                <a:lnTo>
                  <a:pt x="31520" y="31020"/>
                </a:lnTo>
                <a:lnTo>
                  <a:pt x="31290" y="30750"/>
                </a:lnTo>
                <a:lnTo>
                  <a:pt x="31320" y="29530"/>
                </a:lnTo>
                <a:lnTo>
                  <a:pt x="30900" y="28550"/>
                </a:lnTo>
                <a:lnTo>
                  <a:pt x="31170" y="27600"/>
                </a:lnTo>
                <a:lnTo>
                  <a:pt x="31790" y="27020"/>
                </a:lnTo>
                <a:lnTo>
                  <a:pt x="32070" y="26730"/>
                </a:lnTo>
                <a:lnTo>
                  <a:pt x="31990" y="26310"/>
                </a:lnTo>
                <a:lnTo>
                  <a:pt x="32130" y="26020"/>
                </a:lnTo>
                <a:lnTo>
                  <a:pt x="32440" y="25840"/>
                </a:lnTo>
                <a:lnTo>
                  <a:pt x="33240" y="25080"/>
                </a:lnTo>
                <a:lnTo>
                  <a:pt x="34020" y="24300"/>
                </a:lnTo>
                <a:lnTo>
                  <a:pt x="34690" y="23500"/>
                </a:lnTo>
                <a:lnTo>
                  <a:pt x="35390" y="22710"/>
                </a:lnTo>
                <a:lnTo>
                  <a:pt x="35250" y="23530"/>
                </a:lnTo>
                <a:lnTo>
                  <a:pt x="35300" y="24340"/>
                </a:lnTo>
                <a:lnTo>
                  <a:pt x="35350" y="25210"/>
                </a:lnTo>
                <a:lnTo>
                  <a:pt x="35220" y="26040"/>
                </a:lnTo>
                <a:lnTo>
                  <a:pt x="34950" y="26840"/>
                </a:lnTo>
                <a:lnTo>
                  <a:pt x="35310" y="27430"/>
                </a:lnTo>
                <a:lnTo>
                  <a:pt x="35930" y="27530"/>
                </a:lnTo>
                <a:lnTo>
                  <a:pt x="36450" y="27890"/>
                </a:lnTo>
                <a:lnTo>
                  <a:pt x="36060" y="28520"/>
                </a:lnTo>
                <a:lnTo>
                  <a:pt x="35580" y="29180"/>
                </a:lnTo>
                <a:lnTo>
                  <a:pt x="35860" y="29630"/>
                </a:lnTo>
                <a:lnTo>
                  <a:pt x="36490" y="29240"/>
                </a:lnTo>
                <a:lnTo>
                  <a:pt x="37020" y="29290"/>
                </a:lnTo>
                <a:lnTo>
                  <a:pt x="37420" y="29740"/>
                </a:lnTo>
                <a:lnTo>
                  <a:pt x="37390" y="30610"/>
                </a:lnTo>
                <a:lnTo>
                  <a:pt x="37480" y="31500"/>
                </a:lnTo>
                <a:lnTo>
                  <a:pt x="37930" y="31640"/>
                </a:lnTo>
                <a:lnTo>
                  <a:pt x="38400" y="31580"/>
                </a:lnTo>
                <a:lnTo>
                  <a:pt x="38530" y="31760"/>
                </a:lnTo>
                <a:lnTo>
                  <a:pt x="38470" y="32080"/>
                </a:lnTo>
                <a:lnTo>
                  <a:pt x="38300" y="32510"/>
                </a:lnTo>
                <a:lnTo>
                  <a:pt x="37940" y="32680"/>
                </a:lnTo>
                <a:lnTo>
                  <a:pt x="37570" y="33030"/>
                </a:lnTo>
                <a:lnTo>
                  <a:pt x="37220" y="33370"/>
                </a:lnTo>
                <a:lnTo>
                  <a:pt x="36910" y="33570"/>
                </a:lnTo>
                <a:lnTo>
                  <a:pt x="36610" y="33790"/>
                </a:lnTo>
                <a:lnTo>
                  <a:pt x="36300" y="34040"/>
                </a:lnTo>
                <a:lnTo>
                  <a:pt x="36150" y="34130"/>
                </a:lnTo>
                <a:lnTo>
                  <a:pt x="35960" y="34230"/>
                </a:lnTo>
                <a:lnTo>
                  <a:pt x="35380" y="34250"/>
                </a:lnTo>
                <a:lnTo>
                  <a:pt x="35360" y="34250"/>
                </a:lnTo>
                <a:lnTo>
                  <a:pt x="35270" y="34250"/>
                </a:lnTo>
                <a:lnTo>
                  <a:pt x="34800" y="34230"/>
                </a:lnTo>
                <a:lnTo>
                  <a:pt x="34030" y="34570"/>
                </a:lnTo>
                <a:lnTo>
                  <a:pt x="33280" y="35040"/>
                </a:lnTo>
                <a:lnTo>
                  <a:pt x="32700" y="35270"/>
                </a:lnTo>
                <a:lnTo>
                  <a:pt x="32520" y="35340"/>
                </a:lnTo>
                <a:lnTo>
                  <a:pt x="32420" y="35380"/>
                </a:lnTo>
                <a:lnTo>
                  <a:pt x="32210" y="35660"/>
                </a:lnTo>
                <a:lnTo>
                  <a:pt x="31990" y="35950"/>
                </a:lnTo>
                <a:lnTo>
                  <a:pt x="31890" y="36080"/>
                </a:lnTo>
                <a:close/>
                <a:moveTo>
                  <a:pt x="36350" y="32360"/>
                </a:moveTo>
                <a:lnTo>
                  <a:pt x="36490" y="32350"/>
                </a:lnTo>
                <a:lnTo>
                  <a:pt x="36630" y="32240"/>
                </a:lnTo>
                <a:lnTo>
                  <a:pt x="36650" y="32140"/>
                </a:lnTo>
                <a:lnTo>
                  <a:pt x="36640" y="32050"/>
                </a:lnTo>
                <a:lnTo>
                  <a:pt x="36560" y="31960"/>
                </a:lnTo>
                <a:lnTo>
                  <a:pt x="36440" y="31860"/>
                </a:lnTo>
                <a:lnTo>
                  <a:pt x="36340" y="31940"/>
                </a:lnTo>
                <a:lnTo>
                  <a:pt x="36260" y="32050"/>
                </a:lnTo>
                <a:lnTo>
                  <a:pt x="36190" y="32130"/>
                </a:lnTo>
                <a:lnTo>
                  <a:pt x="36250" y="32260"/>
                </a:lnTo>
                <a:lnTo>
                  <a:pt x="36350" y="3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Xocavən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3540" y="52880"/>
                </a:moveTo>
                <a:lnTo>
                  <a:pt x="33970" y="52590"/>
                </a:lnTo>
                <a:lnTo>
                  <a:pt x="34260" y="52160"/>
                </a:lnTo>
                <a:lnTo>
                  <a:pt x="34250" y="52100"/>
                </a:lnTo>
                <a:lnTo>
                  <a:pt x="34210" y="51860"/>
                </a:lnTo>
                <a:lnTo>
                  <a:pt x="34170" y="51640"/>
                </a:lnTo>
                <a:lnTo>
                  <a:pt x="33900" y="51350"/>
                </a:lnTo>
                <a:lnTo>
                  <a:pt x="34060" y="51170"/>
                </a:lnTo>
                <a:lnTo>
                  <a:pt x="34320" y="50880"/>
                </a:lnTo>
                <a:lnTo>
                  <a:pt x="35010" y="50760"/>
                </a:lnTo>
                <a:lnTo>
                  <a:pt x="35090" y="50640"/>
                </a:lnTo>
                <a:lnTo>
                  <a:pt x="35150" y="50540"/>
                </a:lnTo>
                <a:lnTo>
                  <a:pt x="35440" y="50090"/>
                </a:lnTo>
                <a:lnTo>
                  <a:pt x="35850" y="49420"/>
                </a:lnTo>
                <a:lnTo>
                  <a:pt x="36240" y="49770"/>
                </a:lnTo>
                <a:lnTo>
                  <a:pt x="36650" y="49990"/>
                </a:lnTo>
                <a:lnTo>
                  <a:pt x="37180" y="49620"/>
                </a:lnTo>
                <a:lnTo>
                  <a:pt x="37660" y="49150"/>
                </a:lnTo>
                <a:lnTo>
                  <a:pt x="37480" y="48370"/>
                </a:lnTo>
                <a:lnTo>
                  <a:pt x="36970" y="47820"/>
                </a:lnTo>
                <a:lnTo>
                  <a:pt x="36690" y="47520"/>
                </a:lnTo>
                <a:lnTo>
                  <a:pt x="36510" y="47140"/>
                </a:lnTo>
                <a:lnTo>
                  <a:pt x="36640" y="46870"/>
                </a:lnTo>
                <a:lnTo>
                  <a:pt x="36830" y="46590"/>
                </a:lnTo>
                <a:lnTo>
                  <a:pt x="37420" y="46290"/>
                </a:lnTo>
                <a:lnTo>
                  <a:pt x="38030" y="46050"/>
                </a:lnTo>
                <a:lnTo>
                  <a:pt x="38340" y="45560"/>
                </a:lnTo>
                <a:lnTo>
                  <a:pt x="38510" y="44980"/>
                </a:lnTo>
                <a:lnTo>
                  <a:pt x="39180" y="44820"/>
                </a:lnTo>
                <a:lnTo>
                  <a:pt x="39820" y="45130"/>
                </a:lnTo>
                <a:lnTo>
                  <a:pt x="40670" y="45700"/>
                </a:lnTo>
                <a:lnTo>
                  <a:pt x="41550" y="45910"/>
                </a:lnTo>
                <a:lnTo>
                  <a:pt x="41760" y="45600"/>
                </a:lnTo>
                <a:lnTo>
                  <a:pt x="41840" y="45480"/>
                </a:lnTo>
                <a:lnTo>
                  <a:pt x="41940" y="45350"/>
                </a:lnTo>
                <a:lnTo>
                  <a:pt x="42000" y="45270"/>
                </a:lnTo>
                <a:lnTo>
                  <a:pt x="42090" y="45260"/>
                </a:lnTo>
                <a:lnTo>
                  <a:pt x="42490" y="45210"/>
                </a:lnTo>
                <a:lnTo>
                  <a:pt x="42760" y="45280"/>
                </a:lnTo>
                <a:lnTo>
                  <a:pt x="42990" y="45340"/>
                </a:lnTo>
                <a:lnTo>
                  <a:pt x="43130" y="45650"/>
                </a:lnTo>
                <a:lnTo>
                  <a:pt x="43390" y="46230"/>
                </a:lnTo>
                <a:lnTo>
                  <a:pt x="43960" y="46600"/>
                </a:lnTo>
                <a:lnTo>
                  <a:pt x="44160" y="46720"/>
                </a:lnTo>
                <a:lnTo>
                  <a:pt x="44390" y="47500"/>
                </a:lnTo>
                <a:lnTo>
                  <a:pt x="43960" y="48360"/>
                </a:lnTo>
                <a:lnTo>
                  <a:pt x="43370" y="48510"/>
                </a:lnTo>
                <a:lnTo>
                  <a:pt x="43100" y="48560"/>
                </a:lnTo>
                <a:lnTo>
                  <a:pt x="43090" y="48560"/>
                </a:lnTo>
                <a:lnTo>
                  <a:pt x="42770" y="48620"/>
                </a:lnTo>
                <a:lnTo>
                  <a:pt x="42290" y="48750"/>
                </a:lnTo>
                <a:lnTo>
                  <a:pt x="41830" y="48830"/>
                </a:lnTo>
                <a:lnTo>
                  <a:pt x="41530" y="48990"/>
                </a:lnTo>
                <a:lnTo>
                  <a:pt x="41270" y="49290"/>
                </a:lnTo>
                <a:lnTo>
                  <a:pt x="40920" y="49490"/>
                </a:lnTo>
                <a:lnTo>
                  <a:pt x="40560" y="49630"/>
                </a:lnTo>
                <a:lnTo>
                  <a:pt x="39950" y="49680"/>
                </a:lnTo>
                <a:lnTo>
                  <a:pt x="39850" y="49690"/>
                </a:lnTo>
                <a:lnTo>
                  <a:pt x="39580" y="50150"/>
                </a:lnTo>
                <a:lnTo>
                  <a:pt x="40160" y="50260"/>
                </a:lnTo>
                <a:lnTo>
                  <a:pt x="40660" y="50200"/>
                </a:lnTo>
                <a:lnTo>
                  <a:pt x="40500" y="50400"/>
                </a:lnTo>
                <a:lnTo>
                  <a:pt x="40310" y="50640"/>
                </a:lnTo>
                <a:lnTo>
                  <a:pt x="39670" y="50790"/>
                </a:lnTo>
                <a:lnTo>
                  <a:pt x="39630" y="50840"/>
                </a:lnTo>
                <a:lnTo>
                  <a:pt x="39420" y="51090"/>
                </a:lnTo>
                <a:lnTo>
                  <a:pt x="39520" y="51430"/>
                </a:lnTo>
                <a:lnTo>
                  <a:pt x="39860" y="51390"/>
                </a:lnTo>
                <a:lnTo>
                  <a:pt x="40180" y="51120"/>
                </a:lnTo>
                <a:lnTo>
                  <a:pt x="40640" y="50930"/>
                </a:lnTo>
                <a:lnTo>
                  <a:pt x="40760" y="51370"/>
                </a:lnTo>
                <a:lnTo>
                  <a:pt x="40600" y="51590"/>
                </a:lnTo>
                <a:lnTo>
                  <a:pt x="40470" y="51820"/>
                </a:lnTo>
                <a:lnTo>
                  <a:pt x="40550" y="52150"/>
                </a:lnTo>
                <a:lnTo>
                  <a:pt x="40570" y="52230"/>
                </a:lnTo>
                <a:lnTo>
                  <a:pt x="40640" y="52610"/>
                </a:lnTo>
                <a:lnTo>
                  <a:pt x="40360" y="52700"/>
                </a:lnTo>
                <a:lnTo>
                  <a:pt x="40190" y="52730"/>
                </a:lnTo>
                <a:lnTo>
                  <a:pt x="40070" y="52750"/>
                </a:lnTo>
                <a:lnTo>
                  <a:pt x="40070" y="52970"/>
                </a:lnTo>
                <a:lnTo>
                  <a:pt x="40030" y="53060"/>
                </a:lnTo>
                <a:lnTo>
                  <a:pt x="39950" y="53230"/>
                </a:lnTo>
                <a:lnTo>
                  <a:pt x="39710" y="53610"/>
                </a:lnTo>
                <a:lnTo>
                  <a:pt x="39620" y="53750"/>
                </a:lnTo>
                <a:lnTo>
                  <a:pt x="39750" y="54180"/>
                </a:lnTo>
                <a:lnTo>
                  <a:pt x="39820" y="54380"/>
                </a:lnTo>
                <a:lnTo>
                  <a:pt x="39810" y="54640"/>
                </a:lnTo>
                <a:lnTo>
                  <a:pt x="39570" y="54650"/>
                </a:lnTo>
                <a:lnTo>
                  <a:pt x="39260" y="54690"/>
                </a:lnTo>
                <a:lnTo>
                  <a:pt x="38990" y="54940"/>
                </a:lnTo>
                <a:lnTo>
                  <a:pt x="38600" y="55010"/>
                </a:lnTo>
                <a:lnTo>
                  <a:pt x="38410" y="54640"/>
                </a:lnTo>
                <a:lnTo>
                  <a:pt x="37880" y="54350"/>
                </a:lnTo>
                <a:lnTo>
                  <a:pt x="37430" y="53950"/>
                </a:lnTo>
                <a:lnTo>
                  <a:pt x="37450" y="53680"/>
                </a:lnTo>
                <a:lnTo>
                  <a:pt x="37350" y="53450"/>
                </a:lnTo>
                <a:lnTo>
                  <a:pt x="37100" y="53360"/>
                </a:lnTo>
                <a:lnTo>
                  <a:pt x="36860" y="53270"/>
                </a:lnTo>
                <a:lnTo>
                  <a:pt x="36500" y="53020"/>
                </a:lnTo>
                <a:lnTo>
                  <a:pt x="36470" y="53000"/>
                </a:lnTo>
                <a:lnTo>
                  <a:pt x="36140" y="53230"/>
                </a:lnTo>
                <a:lnTo>
                  <a:pt x="36250" y="53530"/>
                </a:lnTo>
                <a:lnTo>
                  <a:pt x="36370" y="53870"/>
                </a:lnTo>
                <a:lnTo>
                  <a:pt x="36350" y="53940"/>
                </a:lnTo>
                <a:lnTo>
                  <a:pt x="36280" y="54190"/>
                </a:lnTo>
                <a:lnTo>
                  <a:pt x="36170" y="54530"/>
                </a:lnTo>
                <a:lnTo>
                  <a:pt x="35600" y="54480"/>
                </a:lnTo>
                <a:lnTo>
                  <a:pt x="35500" y="54440"/>
                </a:lnTo>
                <a:lnTo>
                  <a:pt x="35450" y="54420"/>
                </a:lnTo>
                <a:lnTo>
                  <a:pt x="34980" y="54230"/>
                </a:lnTo>
                <a:lnTo>
                  <a:pt x="35260" y="53830"/>
                </a:lnTo>
                <a:lnTo>
                  <a:pt x="35360" y="53510"/>
                </a:lnTo>
                <a:lnTo>
                  <a:pt x="35410" y="53350"/>
                </a:lnTo>
                <a:lnTo>
                  <a:pt x="35330" y="53220"/>
                </a:lnTo>
                <a:lnTo>
                  <a:pt x="35220" y="53050"/>
                </a:lnTo>
                <a:lnTo>
                  <a:pt x="34950" y="52850"/>
                </a:lnTo>
                <a:lnTo>
                  <a:pt x="34620" y="52940"/>
                </a:lnTo>
                <a:lnTo>
                  <a:pt x="34300" y="53020"/>
                </a:lnTo>
                <a:lnTo>
                  <a:pt x="33920" y="52960"/>
                </a:lnTo>
                <a:lnTo>
                  <a:pt x="33540" y="52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Hajigabul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4730" y="43400"/>
                </a:moveTo>
                <a:lnTo>
                  <a:pt x="75010" y="43950"/>
                </a:lnTo>
                <a:lnTo>
                  <a:pt x="75210" y="44590"/>
                </a:lnTo>
                <a:lnTo>
                  <a:pt x="75440" y="44900"/>
                </a:lnTo>
                <a:lnTo>
                  <a:pt x="75660" y="45220"/>
                </a:lnTo>
                <a:lnTo>
                  <a:pt x="75720" y="45730"/>
                </a:lnTo>
                <a:lnTo>
                  <a:pt x="75740" y="46250"/>
                </a:lnTo>
                <a:lnTo>
                  <a:pt x="75270" y="45880"/>
                </a:lnTo>
                <a:lnTo>
                  <a:pt x="74820" y="45500"/>
                </a:lnTo>
                <a:lnTo>
                  <a:pt x="74590" y="45170"/>
                </a:lnTo>
                <a:lnTo>
                  <a:pt x="74310" y="44950"/>
                </a:lnTo>
                <a:lnTo>
                  <a:pt x="73930" y="45040"/>
                </a:lnTo>
                <a:lnTo>
                  <a:pt x="73520" y="45150"/>
                </a:lnTo>
                <a:lnTo>
                  <a:pt x="73270" y="45090"/>
                </a:lnTo>
                <a:lnTo>
                  <a:pt x="73000" y="45040"/>
                </a:lnTo>
                <a:lnTo>
                  <a:pt x="72210" y="44970"/>
                </a:lnTo>
                <a:lnTo>
                  <a:pt x="71420" y="44840"/>
                </a:lnTo>
                <a:lnTo>
                  <a:pt x="70800" y="44510"/>
                </a:lnTo>
                <a:lnTo>
                  <a:pt x="70210" y="44100"/>
                </a:lnTo>
                <a:lnTo>
                  <a:pt x="69650" y="44130"/>
                </a:lnTo>
                <a:lnTo>
                  <a:pt x="69130" y="44190"/>
                </a:lnTo>
                <a:lnTo>
                  <a:pt x="69370" y="43940"/>
                </a:lnTo>
                <a:lnTo>
                  <a:pt x="69570" y="43690"/>
                </a:lnTo>
                <a:lnTo>
                  <a:pt x="69580" y="43310"/>
                </a:lnTo>
                <a:lnTo>
                  <a:pt x="69600" y="43090"/>
                </a:lnTo>
                <a:lnTo>
                  <a:pt x="69530" y="42920"/>
                </a:lnTo>
                <a:lnTo>
                  <a:pt x="69380" y="42830"/>
                </a:lnTo>
                <a:lnTo>
                  <a:pt x="69200" y="42860"/>
                </a:lnTo>
                <a:lnTo>
                  <a:pt x="68790" y="42840"/>
                </a:lnTo>
                <a:lnTo>
                  <a:pt x="68450" y="42750"/>
                </a:lnTo>
                <a:lnTo>
                  <a:pt x="68230" y="42820"/>
                </a:lnTo>
                <a:lnTo>
                  <a:pt x="67700" y="42390"/>
                </a:lnTo>
                <a:lnTo>
                  <a:pt x="67390" y="42290"/>
                </a:lnTo>
                <a:lnTo>
                  <a:pt x="66500" y="42140"/>
                </a:lnTo>
                <a:lnTo>
                  <a:pt x="66320" y="42050"/>
                </a:lnTo>
                <a:lnTo>
                  <a:pt x="66200" y="41770"/>
                </a:lnTo>
                <a:lnTo>
                  <a:pt x="65910" y="41670"/>
                </a:lnTo>
                <a:lnTo>
                  <a:pt x="65560" y="41610"/>
                </a:lnTo>
                <a:lnTo>
                  <a:pt x="65160" y="41390"/>
                </a:lnTo>
                <a:lnTo>
                  <a:pt x="65090" y="41410"/>
                </a:lnTo>
                <a:lnTo>
                  <a:pt x="65050" y="41390"/>
                </a:lnTo>
                <a:lnTo>
                  <a:pt x="65040" y="41220"/>
                </a:lnTo>
                <a:lnTo>
                  <a:pt x="65040" y="41010"/>
                </a:lnTo>
                <a:lnTo>
                  <a:pt x="65030" y="40910"/>
                </a:lnTo>
                <a:lnTo>
                  <a:pt x="64990" y="40870"/>
                </a:lnTo>
                <a:lnTo>
                  <a:pt x="64930" y="40500"/>
                </a:lnTo>
                <a:lnTo>
                  <a:pt x="64960" y="40240"/>
                </a:lnTo>
                <a:lnTo>
                  <a:pt x="64620" y="40050"/>
                </a:lnTo>
                <a:lnTo>
                  <a:pt x="63220" y="39670"/>
                </a:lnTo>
                <a:lnTo>
                  <a:pt x="61770" y="39650"/>
                </a:lnTo>
                <a:lnTo>
                  <a:pt x="61900" y="38800"/>
                </a:lnTo>
                <a:lnTo>
                  <a:pt x="61860" y="38000"/>
                </a:lnTo>
                <a:lnTo>
                  <a:pt x="61780" y="37300"/>
                </a:lnTo>
                <a:lnTo>
                  <a:pt x="61500" y="36790"/>
                </a:lnTo>
                <a:lnTo>
                  <a:pt x="61700" y="36170"/>
                </a:lnTo>
                <a:lnTo>
                  <a:pt x="62020" y="35710"/>
                </a:lnTo>
                <a:lnTo>
                  <a:pt x="62640" y="35860"/>
                </a:lnTo>
                <a:lnTo>
                  <a:pt x="63260" y="36040"/>
                </a:lnTo>
                <a:lnTo>
                  <a:pt x="63900" y="36420"/>
                </a:lnTo>
                <a:lnTo>
                  <a:pt x="64560" y="36740"/>
                </a:lnTo>
                <a:lnTo>
                  <a:pt x="65100" y="37000"/>
                </a:lnTo>
                <a:lnTo>
                  <a:pt x="65610" y="36740"/>
                </a:lnTo>
                <a:lnTo>
                  <a:pt x="66060" y="36230"/>
                </a:lnTo>
                <a:lnTo>
                  <a:pt x="66260" y="35440"/>
                </a:lnTo>
                <a:lnTo>
                  <a:pt x="67020" y="35850"/>
                </a:lnTo>
                <a:lnTo>
                  <a:pt x="67870" y="35770"/>
                </a:lnTo>
                <a:lnTo>
                  <a:pt x="68020" y="36520"/>
                </a:lnTo>
                <a:lnTo>
                  <a:pt x="68440" y="36980"/>
                </a:lnTo>
                <a:lnTo>
                  <a:pt x="68930" y="37440"/>
                </a:lnTo>
                <a:lnTo>
                  <a:pt x="69370" y="37940"/>
                </a:lnTo>
                <a:lnTo>
                  <a:pt x="69810" y="38600"/>
                </a:lnTo>
                <a:lnTo>
                  <a:pt x="70260" y="39200"/>
                </a:lnTo>
                <a:lnTo>
                  <a:pt x="70800" y="39360"/>
                </a:lnTo>
                <a:lnTo>
                  <a:pt x="71370" y="39410"/>
                </a:lnTo>
                <a:lnTo>
                  <a:pt x="72110" y="39390"/>
                </a:lnTo>
                <a:lnTo>
                  <a:pt x="72820" y="39510"/>
                </a:lnTo>
                <a:lnTo>
                  <a:pt x="73200" y="40020"/>
                </a:lnTo>
                <a:lnTo>
                  <a:pt x="73330" y="40700"/>
                </a:lnTo>
                <a:lnTo>
                  <a:pt x="73640" y="41310"/>
                </a:lnTo>
                <a:lnTo>
                  <a:pt x="73970" y="41880"/>
                </a:lnTo>
                <a:lnTo>
                  <a:pt x="74000" y="42280"/>
                </a:lnTo>
                <a:lnTo>
                  <a:pt x="74140" y="42620"/>
                </a:lnTo>
                <a:lnTo>
                  <a:pt x="74450" y="42990"/>
                </a:lnTo>
                <a:lnTo>
                  <a:pt x="74730" y="4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Abşero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4280" y="32150"/>
                </a:moveTo>
                <a:lnTo>
                  <a:pt x="75430" y="32110"/>
                </a:lnTo>
                <a:lnTo>
                  <a:pt x="76430" y="31660"/>
                </a:lnTo>
                <a:lnTo>
                  <a:pt x="76500" y="31280"/>
                </a:lnTo>
                <a:lnTo>
                  <a:pt x="76570" y="30890"/>
                </a:lnTo>
                <a:lnTo>
                  <a:pt x="76750" y="30630"/>
                </a:lnTo>
                <a:lnTo>
                  <a:pt x="76950" y="30380"/>
                </a:lnTo>
                <a:lnTo>
                  <a:pt x="77380" y="30000"/>
                </a:lnTo>
                <a:lnTo>
                  <a:pt x="77700" y="29470"/>
                </a:lnTo>
                <a:lnTo>
                  <a:pt x="78300" y="29870"/>
                </a:lnTo>
                <a:lnTo>
                  <a:pt x="78830" y="30490"/>
                </a:lnTo>
                <a:lnTo>
                  <a:pt x="79080" y="30950"/>
                </a:lnTo>
                <a:lnTo>
                  <a:pt x="79350" y="31370"/>
                </a:lnTo>
                <a:lnTo>
                  <a:pt x="80130" y="31450"/>
                </a:lnTo>
                <a:lnTo>
                  <a:pt x="80920" y="31180"/>
                </a:lnTo>
                <a:lnTo>
                  <a:pt x="81220" y="31510"/>
                </a:lnTo>
                <a:lnTo>
                  <a:pt x="81580" y="31580"/>
                </a:lnTo>
                <a:lnTo>
                  <a:pt x="81860" y="31450"/>
                </a:lnTo>
                <a:lnTo>
                  <a:pt x="82140" y="31360"/>
                </a:lnTo>
                <a:lnTo>
                  <a:pt x="82800" y="31560"/>
                </a:lnTo>
                <a:lnTo>
                  <a:pt x="83450" y="31780"/>
                </a:lnTo>
                <a:lnTo>
                  <a:pt x="84000" y="32000"/>
                </a:lnTo>
                <a:lnTo>
                  <a:pt x="83700" y="32330"/>
                </a:lnTo>
                <a:lnTo>
                  <a:pt x="83000" y="32520"/>
                </a:lnTo>
                <a:lnTo>
                  <a:pt x="82290" y="32680"/>
                </a:lnTo>
                <a:lnTo>
                  <a:pt x="81920" y="32860"/>
                </a:lnTo>
                <a:lnTo>
                  <a:pt x="81540" y="32970"/>
                </a:lnTo>
                <a:lnTo>
                  <a:pt x="81200" y="32860"/>
                </a:lnTo>
                <a:lnTo>
                  <a:pt x="80850" y="32760"/>
                </a:lnTo>
                <a:lnTo>
                  <a:pt x="80370" y="32780"/>
                </a:lnTo>
                <a:lnTo>
                  <a:pt x="79910" y="32860"/>
                </a:lnTo>
                <a:lnTo>
                  <a:pt x="78640" y="32900"/>
                </a:lnTo>
                <a:lnTo>
                  <a:pt x="78240" y="33360"/>
                </a:lnTo>
                <a:lnTo>
                  <a:pt x="77860" y="33750"/>
                </a:lnTo>
                <a:lnTo>
                  <a:pt x="77200" y="33850"/>
                </a:lnTo>
                <a:lnTo>
                  <a:pt x="76710" y="34350"/>
                </a:lnTo>
                <a:lnTo>
                  <a:pt x="76730" y="35380"/>
                </a:lnTo>
                <a:lnTo>
                  <a:pt x="76870" y="36500"/>
                </a:lnTo>
                <a:lnTo>
                  <a:pt x="76810" y="37640"/>
                </a:lnTo>
                <a:lnTo>
                  <a:pt x="76350" y="38530"/>
                </a:lnTo>
                <a:lnTo>
                  <a:pt x="76090" y="38780"/>
                </a:lnTo>
                <a:lnTo>
                  <a:pt x="75970" y="39130"/>
                </a:lnTo>
                <a:lnTo>
                  <a:pt x="75990" y="39470"/>
                </a:lnTo>
                <a:lnTo>
                  <a:pt x="75880" y="39850"/>
                </a:lnTo>
                <a:lnTo>
                  <a:pt x="75610" y="40240"/>
                </a:lnTo>
                <a:lnTo>
                  <a:pt x="75430" y="40690"/>
                </a:lnTo>
                <a:lnTo>
                  <a:pt x="75500" y="41110"/>
                </a:lnTo>
                <a:lnTo>
                  <a:pt x="75550" y="41520"/>
                </a:lnTo>
                <a:lnTo>
                  <a:pt x="75300" y="41910"/>
                </a:lnTo>
                <a:lnTo>
                  <a:pt x="75040" y="42290"/>
                </a:lnTo>
                <a:lnTo>
                  <a:pt x="74920" y="42840"/>
                </a:lnTo>
                <a:lnTo>
                  <a:pt x="74730" y="43400"/>
                </a:lnTo>
                <a:lnTo>
                  <a:pt x="74450" y="42990"/>
                </a:lnTo>
                <a:lnTo>
                  <a:pt x="74140" y="42620"/>
                </a:lnTo>
                <a:lnTo>
                  <a:pt x="74000" y="42280"/>
                </a:lnTo>
                <a:lnTo>
                  <a:pt x="73970" y="41880"/>
                </a:lnTo>
                <a:lnTo>
                  <a:pt x="73640" y="41310"/>
                </a:lnTo>
                <a:lnTo>
                  <a:pt x="73330" y="40700"/>
                </a:lnTo>
                <a:lnTo>
                  <a:pt x="73200" y="40020"/>
                </a:lnTo>
                <a:lnTo>
                  <a:pt x="72820" y="39510"/>
                </a:lnTo>
                <a:lnTo>
                  <a:pt x="72110" y="39390"/>
                </a:lnTo>
                <a:lnTo>
                  <a:pt x="71370" y="39410"/>
                </a:lnTo>
                <a:lnTo>
                  <a:pt x="70800" y="39360"/>
                </a:lnTo>
                <a:lnTo>
                  <a:pt x="70260" y="39200"/>
                </a:lnTo>
                <a:lnTo>
                  <a:pt x="69810" y="38600"/>
                </a:lnTo>
                <a:lnTo>
                  <a:pt x="69370" y="37940"/>
                </a:lnTo>
                <a:lnTo>
                  <a:pt x="68930" y="37440"/>
                </a:lnTo>
                <a:lnTo>
                  <a:pt x="68440" y="36980"/>
                </a:lnTo>
                <a:lnTo>
                  <a:pt x="68020" y="36520"/>
                </a:lnTo>
                <a:lnTo>
                  <a:pt x="67870" y="35770"/>
                </a:lnTo>
                <a:lnTo>
                  <a:pt x="68410" y="35980"/>
                </a:lnTo>
                <a:lnTo>
                  <a:pt x="68910" y="36330"/>
                </a:lnTo>
                <a:lnTo>
                  <a:pt x="69210" y="36520"/>
                </a:lnTo>
                <a:lnTo>
                  <a:pt x="69480" y="36210"/>
                </a:lnTo>
                <a:lnTo>
                  <a:pt x="69820" y="35860"/>
                </a:lnTo>
                <a:lnTo>
                  <a:pt x="70160" y="35510"/>
                </a:lnTo>
                <a:lnTo>
                  <a:pt x="70600" y="35050"/>
                </a:lnTo>
                <a:lnTo>
                  <a:pt x="71130" y="34880"/>
                </a:lnTo>
                <a:lnTo>
                  <a:pt x="71440" y="34560"/>
                </a:lnTo>
                <a:lnTo>
                  <a:pt x="71680" y="34110"/>
                </a:lnTo>
                <a:lnTo>
                  <a:pt x="72120" y="33840"/>
                </a:lnTo>
                <a:lnTo>
                  <a:pt x="72610" y="33750"/>
                </a:lnTo>
                <a:lnTo>
                  <a:pt x="73090" y="33540"/>
                </a:lnTo>
                <a:lnTo>
                  <a:pt x="73530" y="33190"/>
                </a:lnTo>
                <a:lnTo>
                  <a:pt x="73960" y="32750"/>
                </a:lnTo>
                <a:lnTo>
                  <a:pt x="74280" y="32150"/>
                </a:lnTo>
                <a:close/>
                <a:moveTo>
                  <a:pt x="79470" y="34090"/>
                </a:moveTo>
                <a:lnTo>
                  <a:pt x="79960" y="33780"/>
                </a:lnTo>
                <a:lnTo>
                  <a:pt x="80600" y="33750"/>
                </a:lnTo>
                <a:lnTo>
                  <a:pt x="80940" y="34260"/>
                </a:lnTo>
                <a:lnTo>
                  <a:pt x="81110" y="34550"/>
                </a:lnTo>
                <a:lnTo>
                  <a:pt x="80920" y="34750"/>
                </a:lnTo>
                <a:lnTo>
                  <a:pt x="80580" y="34920"/>
                </a:lnTo>
                <a:lnTo>
                  <a:pt x="80210" y="34960"/>
                </a:lnTo>
                <a:lnTo>
                  <a:pt x="79860" y="34880"/>
                </a:lnTo>
                <a:lnTo>
                  <a:pt x="79740" y="34500"/>
                </a:lnTo>
                <a:lnTo>
                  <a:pt x="79510" y="34150"/>
                </a:lnTo>
                <a:lnTo>
                  <a:pt x="79470" y="3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Xanl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6010" y="36190"/>
                </a:moveTo>
                <a:lnTo>
                  <a:pt x="26380" y="35110"/>
                </a:lnTo>
                <a:lnTo>
                  <a:pt x="27100" y="34320"/>
                </a:lnTo>
                <a:lnTo>
                  <a:pt x="27100" y="33710"/>
                </a:lnTo>
                <a:lnTo>
                  <a:pt x="26580" y="33320"/>
                </a:lnTo>
                <a:lnTo>
                  <a:pt x="26060" y="32870"/>
                </a:lnTo>
                <a:lnTo>
                  <a:pt x="25660" y="32240"/>
                </a:lnTo>
                <a:lnTo>
                  <a:pt x="26220" y="31400"/>
                </a:lnTo>
                <a:lnTo>
                  <a:pt x="26730" y="30610"/>
                </a:lnTo>
                <a:lnTo>
                  <a:pt x="26370" y="30310"/>
                </a:lnTo>
                <a:lnTo>
                  <a:pt x="25940" y="30050"/>
                </a:lnTo>
                <a:lnTo>
                  <a:pt x="25390" y="29630"/>
                </a:lnTo>
                <a:lnTo>
                  <a:pt x="24810" y="29260"/>
                </a:lnTo>
                <a:lnTo>
                  <a:pt x="25380" y="28850"/>
                </a:lnTo>
                <a:lnTo>
                  <a:pt x="26010" y="28700"/>
                </a:lnTo>
                <a:lnTo>
                  <a:pt x="26520" y="28710"/>
                </a:lnTo>
                <a:lnTo>
                  <a:pt x="26940" y="28400"/>
                </a:lnTo>
                <a:lnTo>
                  <a:pt x="27020" y="28050"/>
                </a:lnTo>
                <a:lnTo>
                  <a:pt x="27070" y="27680"/>
                </a:lnTo>
                <a:lnTo>
                  <a:pt x="27190" y="27390"/>
                </a:lnTo>
                <a:lnTo>
                  <a:pt x="27320" y="27090"/>
                </a:lnTo>
                <a:lnTo>
                  <a:pt x="27360" y="26690"/>
                </a:lnTo>
                <a:lnTo>
                  <a:pt x="27420" y="26300"/>
                </a:lnTo>
                <a:lnTo>
                  <a:pt x="27640" y="25870"/>
                </a:lnTo>
                <a:lnTo>
                  <a:pt x="27890" y="25450"/>
                </a:lnTo>
                <a:lnTo>
                  <a:pt x="28360" y="26470"/>
                </a:lnTo>
                <a:lnTo>
                  <a:pt x="28880" y="27670"/>
                </a:lnTo>
                <a:lnTo>
                  <a:pt x="28780" y="27910"/>
                </a:lnTo>
                <a:lnTo>
                  <a:pt x="28630" y="28160"/>
                </a:lnTo>
                <a:lnTo>
                  <a:pt x="28450" y="28400"/>
                </a:lnTo>
                <a:lnTo>
                  <a:pt x="28340" y="28720"/>
                </a:lnTo>
                <a:lnTo>
                  <a:pt x="28220" y="29050"/>
                </a:lnTo>
                <a:lnTo>
                  <a:pt x="28360" y="29680"/>
                </a:lnTo>
                <a:lnTo>
                  <a:pt x="28960" y="29760"/>
                </a:lnTo>
                <a:lnTo>
                  <a:pt x="29540" y="29210"/>
                </a:lnTo>
                <a:lnTo>
                  <a:pt x="29980" y="28470"/>
                </a:lnTo>
                <a:lnTo>
                  <a:pt x="30900" y="28550"/>
                </a:lnTo>
                <a:lnTo>
                  <a:pt x="31320" y="29530"/>
                </a:lnTo>
                <a:lnTo>
                  <a:pt x="31290" y="30750"/>
                </a:lnTo>
                <a:lnTo>
                  <a:pt x="31520" y="31020"/>
                </a:lnTo>
                <a:lnTo>
                  <a:pt x="31430" y="31380"/>
                </a:lnTo>
                <a:lnTo>
                  <a:pt x="31090" y="31800"/>
                </a:lnTo>
                <a:lnTo>
                  <a:pt x="30730" y="32190"/>
                </a:lnTo>
                <a:lnTo>
                  <a:pt x="30170" y="32720"/>
                </a:lnTo>
                <a:lnTo>
                  <a:pt x="29660" y="33330"/>
                </a:lnTo>
                <a:lnTo>
                  <a:pt x="29360" y="33820"/>
                </a:lnTo>
                <a:lnTo>
                  <a:pt x="29000" y="34260"/>
                </a:lnTo>
                <a:lnTo>
                  <a:pt x="28540" y="35420"/>
                </a:lnTo>
                <a:lnTo>
                  <a:pt x="28520" y="36830"/>
                </a:lnTo>
                <a:lnTo>
                  <a:pt x="27220" y="36640"/>
                </a:lnTo>
                <a:lnTo>
                  <a:pt x="26010" y="3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Kürdəmi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9590" y="41640"/>
                </a:moveTo>
                <a:lnTo>
                  <a:pt x="59510" y="41520"/>
                </a:lnTo>
                <a:lnTo>
                  <a:pt x="59390" y="41430"/>
                </a:lnTo>
                <a:lnTo>
                  <a:pt x="59250" y="41440"/>
                </a:lnTo>
                <a:lnTo>
                  <a:pt x="59150" y="41480"/>
                </a:lnTo>
                <a:lnTo>
                  <a:pt x="59070" y="41540"/>
                </a:lnTo>
                <a:lnTo>
                  <a:pt x="59010" y="41560"/>
                </a:lnTo>
                <a:lnTo>
                  <a:pt x="58820" y="41770"/>
                </a:lnTo>
                <a:lnTo>
                  <a:pt x="58700" y="41820"/>
                </a:lnTo>
                <a:lnTo>
                  <a:pt x="58590" y="41490"/>
                </a:lnTo>
                <a:lnTo>
                  <a:pt x="58480" y="41340"/>
                </a:lnTo>
                <a:lnTo>
                  <a:pt x="58340" y="41220"/>
                </a:lnTo>
                <a:lnTo>
                  <a:pt x="58220" y="41160"/>
                </a:lnTo>
                <a:lnTo>
                  <a:pt x="57950" y="41120"/>
                </a:lnTo>
                <a:lnTo>
                  <a:pt x="57660" y="41180"/>
                </a:lnTo>
                <a:lnTo>
                  <a:pt x="57160" y="41430"/>
                </a:lnTo>
                <a:lnTo>
                  <a:pt x="57180" y="41160"/>
                </a:lnTo>
                <a:lnTo>
                  <a:pt x="57110" y="41080"/>
                </a:lnTo>
                <a:lnTo>
                  <a:pt x="56980" y="41070"/>
                </a:lnTo>
                <a:lnTo>
                  <a:pt x="56840" y="41010"/>
                </a:lnTo>
                <a:lnTo>
                  <a:pt x="56000" y="40490"/>
                </a:lnTo>
                <a:lnTo>
                  <a:pt x="55880" y="40250"/>
                </a:lnTo>
                <a:lnTo>
                  <a:pt x="55790" y="39680"/>
                </a:lnTo>
                <a:lnTo>
                  <a:pt x="55550" y="39700"/>
                </a:lnTo>
                <a:lnTo>
                  <a:pt x="55240" y="39970"/>
                </a:lnTo>
                <a:lnTo>
                  <a:pt x="54920" y="40170"/>
                </a:lnTo>
                <a:lnTo>
                  <a:pt x="54760" y="40110"/>
                </a:lnTo>
                <a:lnTo>
                  <a:pt x="54580" y="39960"/>
                </a:lnTo>
                <a:lnTo>
                  <a:pt x="54390" y="39870"/>
                </a:lnTo>
                <a:lnTo>
                  <a:pt x="54230" y="39960"/>
                </a:lnTo>
                <a:lnTo>
                  <a:pt x="54170" y="40130"/>
                </a:lnTo>
                <a:lnTo>
                  <a:pt x="54160" y="40360"/>
                </a:lnTo>
                <a:lnTo>
                  <a:pt x="54180" y="40800"/>
                </a:lnTo>
                <a:lnTo>
                  <a:pt x="54090" y="40900"/>
                </a:lnTo>
                <a:lnTo>
                  <a:pt x="53910" y="40860"/>
                </a:lnTo>
                <a:lnTo>
                  <a:pt x="53650" y="40730"/>
                </a:lnTo>
                <a:lnTo>
                  <a:pt x="53580" y="40710"/>
                </a:lnTo>
                <a:lnTo>
                  <a:pt x="53420" y="40610"/>
                </a:lnTo>
                <a:lnTo>
                  <a:pt x="53330" y="40600"/>
                </a:lnTo>
                <a:lnTo>
                  <a:pt x="53240" y="40650"/>
                </a:lnTo>
                <a:lnTo>
                  <a:pt x="53100" y="40830"/>
                </a:lnTo>
                <a:lnTo>
                  <a:pt x="53000" y="40870"/>
                </a:lnTo>
                <a:lnTo>
                  <a:pt x="52900" y="40800"/>
                </a:lnTo>
                <a:lnTo>
                  <a:pt x="52650" y="40520"/>
                </a:lnTo>
                <a:lnTo>
                  <a:pt x="52530" y="40450"/>
                </a:lnTo>
                <a:lnTo>
                  <a:pt x="52370" y="40410"/>
                </a:lnTo>
                <a:lnTo>
                  <a:pt x="52350" y="40400"/>
                </a:lnTo>
                <a:lnTo>
                  <a:pt x="52730" y="40120"/>
                </a:lnTo>
                <a:lnTo>
                  <a:pt x="53190" y="39900"/>
                </a:lnTo>
                <a:lnTo>
                  <a:pt x="53540" y="39510"/>
                </a:lnTo>
                <a:lnTo>
                  <a:pt x="53790" y="39050"/>
                </a:lnTo>
                <a:lnTo>
                  <a:pt x="53620" y="37590"/>
                </a:lnTo>
                <a:lnTo>
                  <a:pt x="53640" y="36080"/>
                </a:lnTo>
                <a:lnTo>
                  <a:pt x="54030" y="35660"/>
                </a:lnTo>
                <a:lnTo>
                  <a:pt x="54330" y="35110"/>
                </a:lnTo>
                <a:lnTo>
                  <a:pt x="54460" y="34300"/>
                </a:lnTo>
                <a:lnTo>
                  <a:pt x="54540" y="33460"/>
                </a:lnTo>
                <a:lnTo>
                  <a:pt x="55200" y="33090"/>
                </a:lnTo>
                <a:lnTo>
                  <a:pt x="55080" y="32000"/>
                </a:lnTo>
                <a:lnTo>
                  <a:pt x="55720" y="31850"/>
                </a:lnTo>
                <a:lnTo>
                  <a:pt x="56340" y="31610"/>
                </a:lnTo>
                <a:lnTo>
                  <a:pt x="56030" y="32450"/>
                </a:lnTo>
                <a:lnTo>
                  <a:pt x="55900" y="33320"/>
                </a:lnTo>
                <a:lnTo>
                  <a:pt x="56320" y="33720"/>
                </a:lnTo>
                <a:lnTo>
                  <a:pt x="56870" y="33620"/>
                </a:lnTo>
                <a:lnTo>
                  <a:pt x="57130" y="33870"/>
                </a:lnTo>
                <a:lnTo>
                  <a:pt x="57470" y="34200"/>
                </a:lnTo>
                <a:lnTo>
                  <a:pt x="57900" y="33840"/>
                </a:lnTo>
                <a:lnTo>
                  <a:pt x="58360" y="33450"/>
                </a:lnTo>
                <a:lnTo>
                  <a:pt x="59050" y="33400"/>
                </a:lnTo>
                <a:lnTo>
                  <a:pt x="59660" y="33700"/>
                </a:lnTo>
                <a:lnTo>
                  <a:pt x="59700" y="34510"/>
                </a:lnTo>
                <a:lnTo>
                  <a:pt x="59720" y="35270"/>
                </a:lnTo>
                <a:lnTo>
                  <a:pt x="60180" y="35430"/>
                </a:lnTo>
                <a:lnTo>
                  <a:pt x="60620" y="35660"/>
                </a:lnTo>
                <a:lnTo>
                  <a:pt x="60960" y="36340"/>
                </a:lnTo>
                <a:lnTo>
                  <a:pt x="61500" y="36790"/>
                </a:lnTo>
                <a:lnTo>
                  <a:pt x="61780" y="37300"/>
                </a:lnTo>
                <a:lnTo>
                  <a:pt x="61860" y="38000"/>
                </a:lnTo>
                <a:lnTo>
                  <a:pt x="61900" y="38800"/>
                </a:lnTo>
                <a:lnTo>
                  <a:pt x="61770" y="39650"/>
                </a:lnTo>
                <a:lnTo>
                  <a:pt x="61260" y="39930"/>
                </a:lnTo>
                <a:lnTo>
                  <a:pt x="60850" y="40340"/>
                </a:lnTo>
                <a:lnTo>
                  <a:pt x="60350" y="40640"/>
                </a:lnTo>
                <a:lnTo>
                  <a:pt x="59950" y="41030"/>
                </a:lnTo>
                <a:lnTo>
                  <a:pt x="59820" y="41300"/>
                </a:lnTo>
                <a:lnTo>
                  <a:pt x="59590" y="4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Zərdab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2350" y="40400"/>
                </a:moveTo>
                <a:lnTo>
                  <a:pt x="52200" y="40340"/>
                </a:lnTo>
                <a:lnTo>
                  <a:pt x="52040" y="40300"/>
                </a:lnTo>
                <a:lnTo>
                  <a:pt x="51890" y="40390"/>
                </a:lnTo>
                <a:lnTo>
                  <a:pt x="51570" y="40480"/>
                </a:lnTo>
                <a:lnTo>
                  <a:pt x="51410" y="40130"/>
                </a:lnTo>
                <a:lnTo>
                  <a:pt x="51390" y="40090"/>
                </a:lnTo>
                <a:lnTo>
                  <a:pt x="51310" y="39570"/>
                </a:lnTo>
                <a:lnTo>
                  <a:pt x="51290" y="39330"/>
                </a:lnTo>
                <a:lnTo>
                  <a:pt x="51090" y="39230"/>
                </a:lnTo>
                <a:lnTo>
                  <a:pt x="50880" y="39210"/>
                </a:lnTo>
                <a:lnTo>
                  <a:pt x="50810" y="39200"/>
                </a:lnTo>
                <a:lnTo>
                  <a:pt x="50560" y="39130"/>
                </a:lnTo>
                <a:lnTo>
                  <a:pt x="50450" y="38860"/>
                </a:lnTo>
                <a:lnTo>
                  <a:pt x="50370" y="38320"/>
                </a:lnTo>
                <a:lnTo>
                  <a:pt x="50190" y="38330"/>
                </a:lnTo>
                <a:lnTo>
                  <a:pt x="49710" y="38940"/>
                </a:lnTo>
                <a:lnTo>
                  <a:pt x="49530" y="38810"/>
                </a:lnTo>
                <a:lnTo>
                  <a:pt x="49390" y="38860"/>
                </a:lnTo>
                <a:lnTo>
                  <a:pt x="49250" y="38950"/>
                </a:lnTo>
                <a:lnTo>
                  <a:pt x="49070" y="38940"/>
                </a:lnTo>
                <a:lnTo>
                  <a:pt x="48970" y="38850"/>
                </a:lnTo>
                <a:lnTo>
                  <a:pt x="48880" y="38610"/>
                </a:lnTo>
                <a:lnTo>
                  <a:pt x="48750" y="38500"/>
                </a:lnTo>
                <a:lnTo>
                  <a:pt x="48370" y="38450"/>
                </a:lnTo>
                <a:lnTo>
                  <a:pt x="48070" y="38630"/>
                </a:lnTo>
                <a:lnTo>
                  <a:pt x="47810" y="38860"/>
                </a:lnTo>
                <a:lnTo>
                  <a:pt x="47570" y="38940"/>
                </a:lnTo>
                <a:lnTo>
                  <a:pt x="47530" y="38830"/>
                </a:lnTo>
                <a:lnTo>
                  <a:pt x="47160" y="38220"/>
                </a:lnTo>
                <a:lnTo>
                  <a:pt x="46840" y="37540"/>
                </a:lnTo>
                <a:lnTo>
                  <a:pt x="46750" y="37410"/>
                </a:lnTo>
                <a:lnTo>
                  <a:pt x="46670" y="37360"/>
                </a:lnTo>
                <a:lnTo>
                  <a:pt x="46650" y="37290"/>
                </a:lnTo>
                <a:lnTo>
                  <a:pt x="46640" y="37280"/>
                </a:lnTo>
                <a:lnTo>
                  <a:pt x="46720" y="37120"/>
                </a:lnTo>
                <a:lnTo>
                  <a:pt x="46850" y="37000"/>
                </a:lnTo>
                <a:lnTo>
                  <a:pt x="47140" y="36870"/>
                </a:lnTo>
                <a:lnTo>
                  <a:pt x="47260" y="36700"/>
                </a:lnTo>
                <a:lnTo>
                  <a:pt x="46030" y="36550"/>
                </a:lnTo>
                <a:lnTo>
                  <a:pt x="46040" y="36440"/>
                </a:lnTo>
                <a:lnTo>
                  <a:pt x="46000" y="36380"/>
                </a:lnTo>
                <a:lnTo>
                  <a:pt x="46300" y="36120"/>
                </a:lnTo>
                <a:lnTo>
                  <a:pt x="46800" y="35570"/>
                </a:lnTo>
                <a:lnTo>
                  <a:pt x="47040" y="35050"/>
                </a:lnTo>
                <a:lnTo>
                  <a:pt x="47250" y="34500"/>
                </a:lnTo>
                <a:lnTo>
                  <a:pt x="48150" y="35110"/>
                </a:lnTo>
                <a:lnTo>
                  <a:pt x="49030" y="35780"/>
                </a:lnTo>
                <a:lnTo>
                  <a:pt x="49280" y="36170"/>
                </a:lnTo>
                <a:lnTo>
                  <a:pt x="49530" y="36510"/>
                </a:lnTo>
                <a:lnTo>
                  <a:pt x="49920" y="36450"/>
                </a:lnTo>
                <a:lnTo>
                  <a:pt x="50300" y="36200"/>
                </a:lnTo>
                <a:lnTo>
                  <a:pt x="51080" y="36170"/>
                </a:lnTo>
                <a:lnTo>
                  <a:pt x="51890" y="36280"/>
                </a:lnTo>
                <a:lnTo>
                  <a:pt x="52760" y="36140"/>
                </a:lnTo>
                <a:lnTo>
                  <a:pt x="53640" y="36080"/>
                </a:lnTo>
                <a:lnTo>
                  <a:pt x="53620" y="37590"/>
                </a:lnTo>
                <a:lnTo>
                  <a:pt x="53790" y="39050"/>
                </a:lnTo>
                <a:lnTo>
                  <a:pt x="53540" y="39510"/>
                </a:lnTo>
                <a:lnTo>
                  <a:pt x="53190" y="39900"/>
                </a:lnTo>
                <a:lnTo>
                  <a:pt x="52730" y="40120"/>
                </a:lnTo>
                <a:lnTo>
                  <a:pt x="52350" y="4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Sabiraba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8540" y="42860"/>
                </a:moveTo>
                <a:lnTo>
                  <a:pt x="58850" y="42550"/>
                </a:lnTo>
                <a:lnTo>
                  <a:pt x="59180" y="42290"/>
                </a:lnTo>
                <a:lnTo>
                  <a:pt x="59480" y="42210"/>
                </a:lnTo>
                <a:lnTo>
                  <a:pt x="59670" y="42070"/>
                </a:lnTo>
                <a:lnTo>
                  <a:pt x="59700" y="41820"/>
                </a:lnTo>
                <a:lnTo>
                  <a:pt x="59590" y="41640"/>
                </a:lnTo>
                <a:lnTo>
                  <a:pt x="59820" y="41300"/>
                </a:lnTo>
                <a:lnTo>
                  <a:pt x="59950" y="41030"/>
                </a:lnTo>
                <a:lnTo>
                  <a:pt x="60350" y="40640"/>
                </a:lnTo>
                <a:lnTo>
                  <a:pt x="60850" y="40340"/>
                </a:lnTo>
                <a:lnTo>
                  <a:pt x="61260" y="39930"/>
                </a:lnTo>
                <a:lnTo>
                  <a:pt x="61770" y="39650"/>
                </a:lnTo>
                <a:lnTo>
                  <a:pt x="63220" y="39670"/>
                </a:lnTo>
                <a:lnTo>
                  <a:pt x="64620" y="40050"/>
                </a:lnTo>
                <a:lnTo>
                  <a:pt x="64960" y="40240"/>
                </a:lnTo>
                <a:lnTo>
                  <a:pt x="64930" y="40500"/>
                </a:lnTo>
                <a:lnTo>
                  <a:pt x="64990" y="40870"/>
                </a:lnTo>
                <a:lnTo>
                  <a:pt x="65030" y="40910"/>
                </a:lnTo>
                <a:lnTo>
                  <a:pt x="65040" y="41010"/>
                </a:lnTo>
                <a:lnTo>
                  <a:pt x="65040" y="41220"/>
                </a:lnTo>
                <a:lnTo>
                  <a:pt x="65050" y="41390"/>
                </a:lnTo>
                <a:lnTo>
                  <a:pt x="65090" y="41410"/>
                </a:lnTo>
                <a:lnTo>
                  <a:pt x="65160" y="41390"/>
                </a:lnTo>
                <a:lnTo>
                  <a:pt x="65560" y="41610"/>
                </a:lnTo>
                <a:lnTo>
                  <a:pt x="65910" y="41670"/>
                </a:lnTo>
                <a:lnTo>
                  <a:pt x="66200" y="41770"/>
                </a:lnTo>
                <a:lnTo>
                  <a:pt x="66320" y="42050"/>
                </a:lnTo>
                <a:lnTo>
                  <a:pt x="66500" y="42140"/>
                </a:lnTo>
                <a:lnTo>
                  <a:pt x="67390" y="42290"/>
                </a:lnTo>
                <a:lnTo>
                  <a:pt x="67700" y="42390"/>
                </a:lnTo>
                <a:lnTo>
                  <a:pt x="68230" y="42820"/>
                </a:lnTo>
                <a:lnTo>
                  <a:pt x="68180" y="43420"/>
                </a:lnTo>
                <a:lnTo>
                  <a:pt x="68180" y="43700"/>
                </a:lnTo>
                <a:lnTo>
                  <a:pt x="68290" y="43970"/>
                </a:lnTo>
                <a:lnTo>
                  <a:pt x="68400" y="44110"/>
                </a:lnTo>
                <a:lnTo>
                  <a:pt x="68590" y="44210"/>
                </a:lnTo>
                <a:lnTo>
                  <a:pt x="68690" y="44250"/>
                </a:lnTo>
                <a:lnTo>
                  <a:pt x="68790" y="44360"/>
                </a:lnTo>
                <a:lnTo>
                  <a:pt x="68790" y="44430"/>
                </a:lnTo>
                <a:lnTo>
                  <a:pt x="69040" y="44890"/>
                </a:lnTo>
                <a:lnTo>
                  <a:pt x="69220" y="45140"/>
                </a:lnTo>
                <a:lnTo>
                  <a:pt x="69290" y="45320"/>
                </a:lnTo>
                <a:lnTo>
                  <a:pt x="69300" y="45450"/>
                </a:lnTo>
                <a:lnTo>
                  <a:pt x="69280" y="45840"/>
                </a:lnTo>
                <a:lnTo>
                  <a:pt x="69290" y="46000"/>
                </a:lnTo>
                <a:lnTo>
                  <a:pt x="69340" y="46160"/>
                </a:lnTo>
                <a:lnTo>
                  <a:pt x="69470" y="46380"/>
                </a:lnTo>
                <a:lnTo>
                  <a:pt x="69500" y="46560"/>
                </a:lnTo>
                <a:lnTo>
                  <a:pt x="69450" y="46700"/>
                </a:lnTo>
                <a:lnTo>
                  <a:pt x="69360" y="46850"/>
                </a:lnTo>
                <a:lnTo>
                  <a:pt x="69290" y="47020"/>
                </a:lnTo>
                <a:lnTo>
                  <a:pt x="69350" y="47190"/>
                </a:lnTo>
                <a:lnTo>
                  <a:pt x="69830" y="47650"/>
                </a:lnTo>
                <a:lnTo>
                  <a:pt x="70070" y="47930"/>
                </a:lnTo>
                <a:lnTo>
                  <a:pt x="70090" y="48150"/>
                </a:lnTo>
                <a:lnTo>
                  <a:pt x="69920" y="48440"/>
                </a:lnTo>
                <a:lnTo>
                  <a:pt x="69710" y="49000"/>
                </a:lnTo>
                <a:lnTo>
                  <a:pt x="69500" y="49200"/>
                </a:lnTo>
                <a:lnTo>
                  <a:pt x="69210" y="49310"/>
                </a:lnTo>
                <a:lnTo>
                  <a:pt x="68890" y="49650"/>
                </a:lnTo>
                <a:lnTo>
                  <a:pt x="68420" y="49900"/>
                </a:lnTo>
                <a:lnTo>
                  <a:pt x="68480" y="50350"/>
                </a:lnTo>
                <a:lnTo>
                  <a:pt x="68410" y="50690"/>
                </a:lnTo>
                <a:lnTo>
                  <a:pt x="68060" y="50530"/>
                </a:lnTo>
                <a:lnTo>
                  <a:pt x="67680" y="50310"/>
                </a:lnTo>
                <a:lnTo>
                  <a:pt x="67120" y="50380"/>
                </a:lnTo>
                <a:lnTo>
                  <a:pt x="66580" y="50420"/>
                </a:lnTo>
                <a:lnTo>
                  <a:pt x="65810" y="50170"/>
                </a:lnTo>
                <a:lnTo>
                  <a:pt x="65050" y="49900"/>
                </a:lnTo>
                <a:lnTo>
                  <a:pt x="64380" y="49610"/>
                </a:lnTo>
                <a:lnTo>
                  <a:pt x="63700" y="49490"/>
                </a:lnTo>
                <a:lnTo>
                  <a:pt x="63280" y="49300"/>
                </a:lnTo>
                <a:lnTo>
                  <a:pt x="63740" y="48910"/>
                </a:lnTo>
                <a:lnTo>
                  <a:pt x="64490" y="48760"/>
                </a:lnTo>
                <a:lnTo>
                  <a:pt x="65210" y="48410"/>
                </a:lnTo>
                <a:lnTo>
                  <a:pt x="65590" y="47820"/>
                </a:lnTo>
                <a:lnTo>
                  <a:pt x="65590" y="47120"/>
                </a:lnTo>
                <a:lnTo>
                  <a:pt x="65390" y="46670"/>
                </a:lnTo>
                <a:lnTo>
                  <a:pt x="65330" y="46150"/>
                </a:lnTo>
                <a:lnTo>
                  <a:pt x="65430" y="45780"/>
                </a:lnTo>
                <a:lnTo>
                  <a:pt x="65440" y="45390"/>
                </a:lnTo>
                <a:lnTo>
                  <a:pt x="64940" y="44740"/>
                </a:lnTo>
                <a:lnTo>
                  <a:pt x="64280" y="44440"/>
                </a:lnTo>
                <a:lnTo>
                  <a:pt x="63640" y="44010"/>
                </a:lnTo>
                <a:lnTo>
                  <a:pt x="62970" y="43640"/>
                </a:lnTo>
                <a:lnTo>
                  <a:pt x="62580" y="43620"/>
                </a:lnTo>
                <a:lnTo>
                  <a:pt x="62250" y="43820"/>
                </a:lnTo>
                <a:lnTo>
                  <a:pt x="62090" y="43990"/>
                </a:lnTo>
                <a:lnTo>
                  <a:pt x="61890" y="43970"/>
                </a:lnTo>
                <a:lnTo>
                  <a:pt x="61650" y="43790"/>
                </a:lnTo>
                <a:lnTo>
                  <a:pt x="61500" y="43500"/>
                </a:lnTo>
                <a:lnTo>
                  <a:pt x="61610" y="43180"/>
                </a:lnTo>
                <a:lnTo>
                  <a:pt x="61720" y="42900"/>
                </a:lnTo>
                <a:lnTo>
                  <a:pt x="61390" y="42620"/>
                </a:lnTo>
                <a:lnTo>
                  <a:pt x="61020" y="42450"/>
                </a:lnTo>
                <a:lnTo>
                  <a:pt x="60470" y="42530"/>
                </a:lnTo>
                <a:lnTo>
                  <a:pt x="59950" y="42780"/>
                </a:lnTo>
                <a:lnTo>
                  <a:pt x="59540" y="43020"/>
                </a:lnTo>
                <a:lnTo>
                  <a:pt x="59130" y="43230"/>
                </a:lnTo>
                <a:lnTo>
                  <a:pt x="58800" y="43280"/>
                </a:lnTo>
                <a:lnTo>
                  <a:pt x="58540" y="4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Shirv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9130" y="44190"/>
                </a:moveTo>
                <a:lnTo>
                  <a:pt x="68910" y="44400"/>
                </a:lnTo>
                <a:lnTo>
                  <a:pt x="68790" y="44360"/>
                </a:lnTo>
                <a:lnTo>
                  <a:pt x="68690" y="44250"/>
                </a:lnTo>
                <a:lnTo>
                  <a:pt x="68590" y="44210"/>
                </a:lnTo>
                <a:lnTo>
                  <a:pt x="68400" y="44110"/>
                </a:lnTo>
                <a:lnTo>
                  <a:pt x="68290" y="43970"/>
                </a:lnTo>
                <a:lnTo>
                  <a:pt x="68180" y="43700"/>
                </a:lnTo>
                <a:lnTo>
                  <a:pt x="68180" y="43420"/>
                </a:lnTo>
                <a:lnTo>
                  <a:pt x="68230" y="42820"/>
                </a:lnTo>
                <a:lnTo>
                  <a:pt x="68450" y="42750"/>
                </a:lnTo>
                <a:lnTo>
                  <a:pt x="68790" y="42840"/>
                </a:lnTo>
                <a:lnTo>
                  <a:pt x="69200" y="42860"/>
                </a:lnTo>
                <a:lnTo>
                  <a:pt x="69380" y="42830"/>
                </a:lnTo>
                <a:lnTo>
                  <a:pt x="69530" y="42920"/>
                </a:lnTo>
                <a:lnTo>
                  <a:pt x="69600" y="43090"/>
                </a:lnTo>
                <a:lnTo>
                  <a:pt x="69580" y="43310"/>
                </a:lnTo>
                <a:lnTo>
                  <a:pt x="69570" y="43690"/>
                </a:lnTo>
                <a:lnTo>
                  <a:pt x="69370" y="43940"/>
                </a:lnTo>
                <a:lnTo>
                  <a:pt x="69130" y="4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Saat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0550" y="50100"/>
                </a:moveTo>
                <a:lnTo>
                  <a:pt x="60190" y="49670"/>
                </a:lnTo>
                <a:lnTo>
                  <a:pt x="59950" y="49190"/>
                </a:lnTo>
                <a:lnTo>
                  <a:pt x="59940" y="48740"/>
                </a:lnTo>
                <a:lnTo>
                  <a:pt x="59960" y="48290"/>
                </a:lnTo>
                <a:lnTo>
                  <a:pt x="60040" y="48050"/>
                </a:lnTo>
                <a:lnTo>
                  <a:pt x="60080" y="47780"/>
                </a:lnTo>
                <a:lnTo>
                  <a:pt x="59340" y="47110"/>
                </a:lnTo>
                <a:lnTo>
                  <a:pt x="58400" y="46790"/>
                </a:lnTo>
                <a:lnTo>
                  <a:pt x="58140" y="46390"/>
                </a:lnTo>
                <a:lnTo>
                  <a:pt x="57990" y="45920"/>
                </a:lnTo>
                <a:lnTo>
                  <a:pt x="58120" y="45380"/>
                </a:lnTo>
                <a:lnTo>
                  <a:pt x="58380" y="44900"/>
                </a:lnTo>
                <a:lnTo>
                  <a:pt x="58580" y="44460"/>
                </a:lnTo>
                <a:lnTo>
                  <a:pt x="58510" y="44000"/>
                </a:lnTo>
                <a:lnTo>
                  <a:pt x="58320" y="43780"/>
                </a:lnTo>
                <a:lnTo>
                  <a:pt x="58170" y="43540"/>
                </a:lnTo>
                <a:lnTo>
                  <a:pt x="58330" y="43190"/>
                </a:lnTo>
                <a:lnTo>
                  <a:pt x="58540" y="42860"/>
                </a:lnTo>
                <a:lnTo>
                  <a:pt x="58800" y="43280"/>
                </a:lnTo>
                <a:lnTo>
                  <a:pt x="59130" y="43230"/>
                </a:lnTo>
                <a:lnTo>
                  <a:pt x="59540" y="43020"/>
                </a:lnTo>
                <a:lnTo>
                  <a:pt x="59950" y="42780"/>
                </a:lnTo>
                <a:lnTo>
                  <a:pt x="60470" y="42530"/>
                </a:lnTo>
                <a:lnTo>
                  <a:pt x="61020" y="42450"/>
                </a:lnTo>
                <a:lnTo>
                  <a:pt x="61390" y="42620"/>
                </a:lnTo>
                <a:lnTo>
                  <a:pt x="61720" y="42900"/>
                </a:lnTo>
                <a:lnTo>
                  <a:pt x="61610" y="43180"/>
                </a:lnTo>
                <a:lnTo>
                  <a:pt x="61500" y="43500"/>
                </a:lnTo>
                <a:lnTo>
                  <a:pt x="61650" y="43790"/>
                </a:lnTo>
                <a:lnTo>
                  <a:pt x="61890" y="43970"/>
                </a:lnTo>
                <a:lnTo>
                  <a:pt x="62090" y="43990"/>
                </a:lnTo>
                <a:lnTo>
                  <a:pt x="62250" y="43820"/>
                </a:lnTo>
                <a:lnTo>
                  <a:pt x="62580" y="43620"/>
                </a:lnTo>
                <a:lnTo>
                  <a:pt x="62970" y="43640"/>
                </a:lnTo>
                <a:lnTo>
                  <a:pt x="63640" y="44010"/>
                </a:lnTo>
                <a:lnTo>
                  <a:pt x="64280" y="44440"/>
                </a:lnTo>
                <a:lnTo>
                  <a:pt x="64940" y="44740"/>
                </a:lnTo>
                <a:lnTo>
                  <a:pt x="65440" y="45390"/>
                </a:lnTo>
                <a:lnTo>
                  <a:pt x="65430" y="45780"/>
                </a:lnTo>
                <a:lnTo>
                  <a:pt x="65330" y="46150"/>
                </a:lnTo>
                <a:lnTo>
                  <a:pt x="65390" y="46670"/>
                </a:lnTo>
                <a:lnTo>
                  <a:pt x="65590" y="47120"/>
                </a:lnTo>
                <a:lnTo>
                  <a:pt x="65590" y="47820"/>
                </a:lnTo>
                <a:lnTo>
                  <a:pt x="65210" y="48410"/>
                </a:lnTo>
                <a:lnTo>
                  <a:pt x="64490" y="48760"/>
                </a:lnTo>
                <a:lnTo>
                  <a:pt x="63740" y="48910"/>
                </a:lnTo>
                <a:lnTo>
                  <a:pt x="63280" y="49300"/>
                </a:lnTo>
                <a:lnTo>
                  <a:pt x="63700" y="49490"/>
                </a:lnTo>
                <a:lnTo>
                  <a:pt x="63060" y="50240"/>
                </a:lnTo>
                <a:lnTo>
                  <a:pt x="62280" y="49820"/>
                </a:lnTo>
                <a:lnTo>
                  <a:pt x="61410" y="49280"/>
                </a:lnTo>
                <a:lnTo>
                  <a:pt x="60550" y="5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Bərdə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2680" y="39000"/>
                </a:moveTo>
                <a:lnTo>
                  <a:pt x="41560" y="38970"/>
                </a:lnTo>
                <a:lnTo>
                  <a:pt x="40460" y="39060"/>
                </a:lnTo>
                <a:lnTo>
                  <a:pt x="40390" y="38670"/>
                </a:lnTo>
                <a:lnTo>
                  <a:pt x="40300" y="38300"/>
                </a:lnTo>
                <a:lnTo>
                  <a:pt x="40260" y="37600"/>
                </a:lnTo>
                <a:lnTo>
                  <a:pt x="40300" y="36900"/>
                </a:lnTo>
                <a:lnTo>
                  <a:pt x="40330" y="36310"/>
                </a:lnTo>
                <a:lnTo>
                  <a:pt x="39880" y="36150"/>
                </a:lnTo>
                <a:lnTo>
                  <a:pt x="39510" y="35810"/>
                </a:lnTo>
                <a:lnTo>
                  <a:pt x="39240" y="35310"/>
                </a:lnTo>
                <a:lnTo>
                  <a:pt x="39020" y="35150"/>
                </a:lnTo>
                <a:lnTo>
                  <a:pt x="38850" y="34940"/>
                </a:lnTo>
                <a:lnTo>
                  <a:pt x="38740" y="34470"/>
                </a:lnTo>
                <a:lnTo>
                  <a:pt x="38650" y="33990"/>
                </a:lnTo>
                <a:lnTo>
                  <a:pt x="39400" y="32850"/>
                </a:lnTo>
                <a:lnTo>
                  <a:pt x="40360" y="32700"/>
                </a:lnTo>
                <a:lnTo>
                  <a:pt x="41270" y="32560"/>
                </a:lnTo>
                <a:lnTo>
                  <a:pt x="41810" y="31370"/>
                </a:lnTo>
                <a:lnTo>
                  <a:pt x="42240" y="31110"/>
                </a:lnTo>
                <a:lnTo>
                  <a:pt x="42350" y="30990"/>
                </a:lnTo>
                <a:lnTo>
                  <a:pt x="42370" y="31000"/>
                </a:lnTo>
                <a:lnTo>
                  <a:pt x="42490" y="31100"/>
                </a:lnTo>
                <a:lnTo>
                  <a:pt x="42670" y="31290"/>
                </a:lnTo>
                <a:lnTo>
                  <a:pt x="42540" y="31520"/>
                </a:lnTo>
                <a:lnTo>
                  <a:pt x="42520" y="31780"/>
                </a:lnTo>
                <a:lnTo>
                  <a:pt x="42570" y="31970"/>
                </a:lnTo>
                <a:lnTo>
                  <a:pt x="42730" y="31880"/>
                </a:lnTo>
                <a:lnTo>
                  <a:pt x="42950" y="31590"/>
                </a:lnTo>
                <a:lnTo>
                  <a:pt x="43090" y="31440"/>
                </a:lnTo>
                <a:lnTo>
                  <a:pt x="43210" y="31380"/>
                </a:lnTo>
                <a:lnTo>
                  <a:pt x="43490" y="31590"/>
                </a:lnTo>
                <a:lnTo>
                  <a:pt x="43450" y="31970"/>
                </a:lnTo>
                <a:lnTo>
                  <a:pt x="43350" y="32340"/>
                </a:lnTo>
                <a:lnTo>
                  <a:pt x="43470" y="32500"/>
                </a:lnTo>
                <a:lnTo>
                  <a:pt x="43640" y="32560"/>
                </a:lnTo>
                <a:lnTo>
                  <a:pt x="43770" y="32710"/>
                </a:lnTo>
                <a:lnTo>
                  <a:pt x="43850" y="32850"/>
                </a:lnTo>
                <a:lnTo>
                  <a:pt x="43900" y="32920"/>
                </a:lnTo>
                <a:lnTo>
                  <a:pt x="43960" y="32960"/>
                </a:lnTo>
                <a:lnTo>
                  <a:pt x="43950" y="33160"/>
                </a:lnTo>
                <a:lnTo>
                  <a:pt x="44010" y="33210"/>
                </a:lnTo>
                <a:lnTo>
                  <a:pt x="44250" y="33210"/>
                </a:lnTo>
                <a:lnTo>
                  <a:pt x="44430" y="33180"/>
                </a:lnTo>
                <a:lnTo>
                  <a:pt x="44610" y="33110"/>
                </a:lnTo>
                <a:lnTo>
                  <a:pt x="44730" y="33150"/>
                </a:lnTo>
                <a:lnTo>
                  <a:pt x="44700" y="33470"/>
                </a:lnTo>
                <a:lnTo>
                  <a:pt x="44600" y="33640"/>
                </a:lnTo>
                <a:lnTo>
                  <a:pt x="44290" y="33880"/>
                </a:lnTo>
                <a:lnTo>
                  <a:pt x="44160" y="34030"/>
                </a:lnTo>
                <a:lnTo>
                  <a:pt x="45000" y="34340"/>
                </a:lnTo>
                <a:lnTo>
                  <a:pt x="45120" y="34560"/>
                </a:lnTo>
                <a:lnTo>
                  <a:pt x="44800" y="35020"/>
                </a:lnTo>
                <a:lnTo>
                  <a:pt x="45100" y="35140"/>
                </a:lnTo>
                <a:lnTo>
                  <a:pt x="45690" y="35040"/>
                </a:lnTo>
                <a:lnTo>
                  <a:pt x="45860" y="35300"/>
                </a:lnTo>
                <a:lnTo>
                  <a:pt x="45770" y="35470"/>
                </a:lnTo>
                <a:lnTo>
                  <a:pt x="45710" y="35650"/>
                </a:lnTo>
                <a:lnTo>
                  <a:pt x="45670" y="35840"/>
                </a:lnTo>
                <a:lnTo>
                  <a:pt x="45660" y="36060"/>
                </a:lnTo>
                <a:lnTo>
                  <a:pt x="45740" y="36030"/>
                </a:lnTo>
                <a:lnTo>
                  <a:pt x="45900" y="36210"/>
                </a:lnTo>
                <a:lnTo>
                  <a:pt x="46000" y="36380"/>
                </a:lnTo>
                <a:lnTo>
                  <a:pt x="46040" y="36440"/>
                </a:lnTo>
                <a:lnTo>
                  <a:pt x="46030" y="36550"/>
                </a:lnTo>
                <a:lnTo>
                  <a:pt x="47260" y="36700"/>
                </a:lnTo>
                <a:lnTo>
                  <a:pt x="47140" y="36870"/>
                </a:lnTo>
                <a:lnTo>
                  <a:pt x="46850" y="37000"/>
                </a:lnTo>
                <a:lnTo>
                  <a:pt x="46720" y="37120"/>
                </a:lnTo>
                <a:lnTo>
                  <a:pt x="46640" y="37280"/>
                </a:lnTo>
                <a:lnTo>
                  <a:pt x="46650" y="37290"/>
                </a:lnTo>
                <a:lnTo>
                  <a:pt x="45330" y="38290"/>
                </a:lnTo>
                <a:lnTo>
                  <a:pt x="44030" y="39160"/>
                </a:lnTo>
                <a:lnTo>
                  <a:pt x="43510" y="39330"/>
                </a:lnTo>
                <a:lnTo>
                  <a:pt x="43050" y="39010"/>
                </a:lnTo>
                <a:lnTo>
                  <a:pt x="42650" y="38680"/>
                </a:lnTo>
                <a:lnTo>
                  <a:pt x="42680" y="39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Şəmki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9280" y="25650"/>
                </a:moveTo>
                <a:lnTo>
                  <a:pt x="19260" y="25010"/>
                </a:lnTo>
                <a:lnTo>
                  <a:pt x="19540" y="24520"/>
                </a:lnTo>
                <a:lnTo>
                  <a:pt x="20010" y="24210"/>
                </a:lnTo>
                <a:lnTo>
                  <a:pt x="20440" y="23830"/>
                </a:lnTo>
                <a:lnTo>
                  <a:pt x="20950" y="23470"/>
                </a:lnTo>
                <a:lnTo>
                  <a:pt x="21460" y="23090"/>
                </a:lnTo>
                <a:lnTo>
                  <a:pt x="21750" y="22470"/>
                </a:lnTo>
                <a:lnTo>
                  <a:pt x="21980" y="21890"/>
                </a:lnTo>
                <a:lnTo>
                  <a:pt x="22730" y="21750"/>
                </a:lnTo>
                <a:lnTo>
                  <a:pt x="23500" y="21850"/>
                </a:lnTo>
                <a:lnTo>
                  <a:pt x="24290" y="21940"/>
                </a:lnTo>
                <a:lnTo>
                  <a:pt x="25050" y="21770"/>
                </a:lnTo>
                <a:lnTo>
                  <a:pt x="25160" y="21480"/>
                </a:lnTo>
                <a:lnTo>
                  <a:pt x="25300" y="21160"/>
                </a:lnTo>
                <a:lnTo>
                  <a:pt x="25470" y="20930"/>
                </a:lnTo>
                <a:lnTo>
                  <a:pt x="25640" y="20700"/>
                </a:lnTo>
                <a:lnTo>
                  <a:pt x="26280" y="20020"/>
                </a:lnTo>
                <a:lnTo>
                  <a:pt x="26760" y="19200"/>
                </a:lnTo>
                <a:lnTo>
                  <a:pt x="27420" y="20080"/>
                </a:lnTo>
                <a:lnTo>
                  <a:pt x="28050" y="20960"/>
                </a:lnTo>
                <a:lnTo>
                  <a:pt x="28410" y="21660"/>
                </a:lnTo>
                <a:lnTo>
                  <a:pt x="28330" y="22390"/>
                </a:lnTo>
                <a:lnTo>
                  <a:pt x="28090" y="22790"/>
                </a:lnTo>
                <a:lnTo>
                  <a:pt x="27980" y="23270"/>
                </a:lnTo>
                <a:lnTo>
                  <a:pt x="27900" y="23640"/>
                </a:lnTo>
                <a:lnTo>
                  <a:pt x="27780" y="24000"/>
                </a:lnTo>
                <a:lnTo>
                  <a:pt x="27620" y="24730"/>
                </a:lnTo>
                <a:lnTo>
                  <a:pt x="27890" y="25450"/>
                </a:lnTo>
                <a:lnTo>
                  <a:pt x="27640" y="25870"/>
                </a:lnTo>
                <a:lnTo>
                  <a:pt x="27420" y="26300"/>
                </a:lnTo>
                <a:lnTo>
                  <a:pt x="27360" y="26690"/>
                </a:lnTo>
                <a:lnTo>
                  <a:pt x="27320" y="27090"/>
                </a:lnTo>
                <a:lnTo>
                  <a:pt x="27190" y="27390"/>
                </a:lnTo>
                <a:lnTo>
                  <a:pt x="27070" y="27680"/>
                </a:lnTo>
                <a:lnTo>
                  <a:pt x="27020" y="28050"/>
                </a:lnTo>
                <a:lnTo>
                  <a:pt x="26940" y="28400"/>
                </a:lnTo>
                <a:lnTo>
                  <a:pt x="26520" y="28710"/>
                </a:lnTo>
                <a:lnTo>
                  <a:pt x="26010" y="28700"/>
                </a:lnTo>
                <a:lnTo>
                  <a:pt x="25380" y="28850"/>
                </a:lnTo>
                <a:lnTo>
                  <a:pt x="24810" y="29260"/>
                </a:lnTo>
                <a:lnTo>
                  <a:pt x="24070" y="28860"/>
                </a:lnTo>
                <a:lnTo>
                  <a:pt x="23460" y="29370"/>
                </a:lnTo>
                <a:lnTo>
                  <a:pt x="22840" y="30260"/>
                </a:lnTo>
                <a:lnTo>
                  <a:pt x="22210" y="31100"/>
                </a:lnTo>
                <a:lnTo>
                  <a:pt x="22110" y="30870"/>
                </a:lnTo>
                <a:lnTo>
                  <a:pt x="22210" y="30630"/>
                </a:lnTo>
                <a:lnTo>
                  <a:pt x="22170" y="30140"/>
                </a:lnTo>
                <a:lnTo>
                  <a:pt x="22230" y="29690"/>
                </a:lnTo>
                <a:lnTo>
                  <a:pt x="21870" y="29060"/>
                </a:lnTo>
                <a:lnTo>
                  <a:pt x="21290" y="28490"/>
                </a:lnTo>
                <a:lnTo>
                  <a:pt x="20630" y="27950"/>
                </a:lnTo>
                <a:lnTo>
                  <a:pt x="20140" y="27130"/>
                </a:lnTo>
                <a:lnTo>
                  <a:pt x="20040" y="26710"/>
                </a:lnTo>
                <a:lnTo>
                  <a:pt x="19850" y="26370"/>
                </a:lnTo>
                <a:lnTo>
                  <a:pt x="19560" y="26030"/>
                </a:lnTo>
                <a:lnTo>
                  <a:pt x="19280" y="2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Ağsu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020" y="35710"/>
                </a:moveTo>
                <a:lnTo>
                  <a:pt x="61700" y="36170"/>
                </a:lnTo>
                <a:lnTo>
                  <a:pt x="61500" y="36790"/>
                </a:lnTo>
                <a:lnTo>
                  <a:pt x="60960" y="36340"/>
                </a:lnTo>
                <a:lnTo>
                  <a:pt x="60620" y="35660"/>
                </a:lnTo>
                <a:lnTo>
                  <a:pt x="60180" y="35430"/>
                </a:lnTo>
                <a:lnTo>
                  <a:pt x="59720" y="35270"/>
                </a:lnTo>
                <a:lnTo>
                  <a:pt x="59700" y="34510"/>
                </a:lnTo>
                <a:lnTo>
                  <a:pt x="59660" y="33700"/>
                </a:lnTo>
                <a:lnTo>
                  <a:pt x="59050" y="33400"/>
                </a:lnTo>
                <a:lnTo>
                  <a:pt x="58360" y="33450"/>
                </a:lnTo>
                <a:lnTo>
                  <a:pt x="57900" y="33840"/>
                </a:lnTo>
                <a:lnTo>
                  <a:pt x="57470" y="34200"/>
                </a:lnTo>
                <a:lnTo>
                  <a:pt x="57130" y="33870"/>
                </a:lnTo>
                <a:lnTo>
                  <a:pt x="56870" y="33620"/>
                </a:lnTo>
                <a:lnTo>
                  <a:pt x="56320" y="33720"/>
                </a:lnTo>
                <a:lnTo>
                  <a:pt x="55900" y="33320"/>
                </a:lnTo>
                <a:lnTo>
                  <a:pt x="56030" y="32450"/>
                </a:lnTo>
                <a:lnTo>
                  <a:pt x="56340" y="31610"/>
                </a:lnTo>
                <a:lnTo>
                  <a:pt x="56640" y="31800"/>
                </a:lnTo>
                <a:lnTo>
                  <a:pt x="56920" y="31580"/>
                </a:lnTo>
                <a:lnTo>
                  <a:pt x="56980" y="31290"/>
                </a:lnTo>
                <a:lnTo>
                  <a:pt x="57040" y="30980"/>
                </a:lnTo>
                <a:lnTo>
                  <a:pt x="57310" y="30660"/>
                </a:lnTo>
                <a:lnTo>
                  <a:pt x="57620" y="30410"/>
                </a:lnTo>
                <a:lnTo>
                  <a:pt x="58020" y="30180"/>
                </a:lnTo>
                <a:lnTo>
                  <a:pt x="58380" y="29920"/>
                </a:lnTo>
                <a:lnTo>
                  <a:pt x="58460" y="29720"/>
                </a:lnTo>
                <a:lnTo>
                  <a:pt x="58590" y="29540"/>
                </a:lnTo>
                <a:lnTo>
                  <a:pt x="58850" y="29410"/>
                </a:lnTo>
                <a:lnTo>
                  <a:pt x="59110" y="29290"/>
                </a:lnTo>
                <a:lnTo>
                  <a:pt x="60120" y="28800"/>
                </a:lnTo>
                <a:lnTo>
                  <a:pt x="61050" y="28110"/>
                </a:lnTo>
                <a:lnTo>
                  <a:pt x="61530" y="27260"/>
                </a:lnTo>
                <a:lnTo>
                  <a:pt x="61820" y="26250"/>
                </a:lnTo>
                <a:lnTo>
                  <a:pt x="61960" y="26530"/>
                </a:lnTo>
                <a:lnTo>
                  <a:pt x="62070" y="26810"/>
                </a:lnTo>
                <a:lnTo>
                  <a:pt x="62550" y="27300"/>
                </a:lnTo>
                <a:lnTo>
                  <a:pt x="62850" y="27940"/>
                </a:lnTo>
                <a:lnTo>
                  <a:pt x="62680" y="28320"/>
                </a:lnTo>
                <a:lnTo>
                  <a:pt x="62480" y="28700"/>
                </a:lnTo>
                <a:lnTo>
                  <a:pt x="62500" y="28850"/>
                </a:lnTo>
                <a:lnTo>
                  <a:pt x="62500" y="29060"/>
                </a:lnTo>
                <a:lnTo>
                  <a:pt x="62390" y="29230"/>
                </a:lnTo>
                <a:lnTo>
                  <a:pt x="62270" y="29400"/>
                </a:lnTo>
                <a:lnTo>
                  <a:pt x="61590" y="30040"/>
                </a:lnTo>
                <a:lnTo>
                  <a:pt x="61420" y="30900"/>
                </a:lnTo>
                <a:lnTo>
                  <a:pt x="61860" y="31460"/>
                </a:lnTo>
                <a:lnTo>
                  <a:pt x="62450" y="31710"/>
                </a:lnTo>
                <a:lnTo>
                  <a:pt x="62990" y="31720"/>
                </a:lnTo>
                <a:lnTo>
                  <a:pt x="63530" y="31740"/>
                </a:lnTo>
                <a:lnTo>
                  <a:pt x="63870" y="31920"/>
                </a:lnTo>
                <a:lnTo>
                  <a:pt x="64190" y="32160"/>
                </a:lnTo>
                <a:lnTo>
                  <a:pt x="64530" y="32330"/>
                </a:lnTo>
                <a:lnTo>
                  <a:pt x="64790" y="32540"/>
                </a:lnTo>
                <a:lnTo>
                  <a:pt x="64550" y="32830"/>
                </a:lnTo>
                <a:lnTo>
                  <a:pt x="64230" y="33000"/>
                </a:lnTo>
                <a:lnTo>
                  <a:pt x="63440" y="33340"/>
                </a:lnTo>
                <a:lnTo>
                  <a:pt x="62760" y="33890"/>
                </a:lnTo>
                <a:lnTo>
                  <a:pt x="62710" y="34380"/>
                </a:lnTo>
                <a:lnTo>
                  <a:pt x="62660" y="34880"/>
                </a:lnTo>
                <a:lnTo>
                  <a:pt x="62360" y="35300"/>
                </a:lnTo>
                <a:lnTo>
                  <a:pt x="62020" y="3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Şamax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5220" y="24170"/>
                </a:moveTo>
                <a:lnTo>
                  <a:pt x="66020" y="24560"/>
                </a:lnTo>
                <a:lnTo>
                  <a:pt x="66810" y="24990"/>
                </a:lnTo>
                <a:lnTo>
                  <a:pt x="66610" y="26030"/>
                </a:lnTo>
                <a:lnTo>
                  <a:pt x="67210" y="26910"/>
                </a:lnTo>
                <a:lnTo>
                  <a:pt x="66570" y="27290"/>
                </a:lnTo>
                <a:lnTo>
                  <a:pt x="65990" y="27740"/>
                </a:lnTo>
                <a:lnTo>
                  <a:pt x="65790" y="28600"/>
                </a:lnTo>
                <a:lnTo>
                  <a:pt x="65850" y="29500"/>
                </a:lnTo>
                <a:lnTo>
                  <a:pt x="65570" y="29890"/>
                </a:lnTo>
                <a:lnTo>
                  <a:pt x="65340" y="30280"/>
                </a:lnTo>
                <a:lnTo>
                  <a:pt x="65490" y="30540"/>
                </a:lnTo>
                <a:lnTo>
                  <a:pt x="65720" y="30730"/>
                </a:lnTo>
                <a:lnTo>
                  <a:pt x="65790" y="31070"/>
                </a:lnTo>
                <a:lnTo>
                  <a:pt x="65790" y="31460"/>
                </a:lnTo>
                <a:lnTo>
                  <a:pt x="65910" y="31880"/>
                </a:lnTo>
                <a:lnTo>
                  <a:pt x="65960" y="32320"/>
                </a:lnTo>
                <a:lnTo>
                  <a:pt x="65940" y="32680"/>
                </a:lnTo>
                <a:lnTo>
                  <a:pt x="66010" y="32970"/>
                </a:lnTo>
                <a:lnTo>
                  <a:pt x="66200" y="33260"/>
                </a:lnTo>
                <a:lnTo>
                  <a:pt x="66100" y="33600"/>
                </a:lnTo>
                <a:lnTo>
                  <a:pt x="65920" y="33960"/>
                </a:lnTo>
                <a:lnTo>
                  <a:pt x="65740" y="34320"/>
                </a:lnTo>
                <a:lnTo>
                  <a:pt x="65650" y="34740"/>
                </a:lnTo>
                <a:lnTo>
                  <a:pt x="65380" y="34970"/>
                </a:lnTo>
                <a:lnTo>
                  <a:pt x="64940" y="35220"/>
                </a:lnTo>
                <a:lnTo>
                  <a:pt x="65040" y="35530"/>
                </a:lnTo>
                <a:lnTo>
                  <a:pt x="65640" y="35510"/>
                </a:lnTo>
                <a:lnTo>
                  <a:pt x="66260" y="35440"/>
                </a:lnTo>
                <a:lnTo>
                  <a:pt x="66060" y="36230"/>
                </a:lnTo>
                <a:lnTo>
                  <a:pt x="65610" y="36740"/>
                </a:lnTo>
                <a:lnTo>
                  <a:pt x="65100" y="37000"/>
                </a:lnTo>
                <a:lnTo>
                  <a:pt x="64560" y="36740"/>
                </a:lnTo>
                <a:lnTo>
                  <a:pt x="63900" y="36420"/>
                </a:lnTo>
                <a:lnTo>
                  <a:pt x="63260" y="36040"/>
                </a:lnTo>
                <a:lnTo>
                  <a:pt x="62640" y="35860"/>
                </a:lnTo>
                <a:lnTo>
                  <a:pt x="62020" y="35710"/>
                </a:lnTo>
                <a:lnTo>
                  <a:pt x="62360" y="35300"/>
                </a:lnTo>
                <a:lnTo>
                  <a:pt x="62660" y="34880"/>
                </a:lnTo>
                <a:lnTo>
                  <a:pt x="62710" y="34380"/>
                </a:lnTo>
                <a:lnTo>
                  <a:pt x="62760" y="33890"/>
                </a:lnTo>
                <a:lnTo>
                  <a:pt x="63440" y="33340"/>
                </a:lnTo>
                <a:lnTo>
                  <a:pt x="64230" y="33000"/>
                </a:lnTo>
                <a:lnTo>
                  <a:pt x="64550" y="32830"/>
                </a:lnTo>
                <a:lnTo>
                  <a:pt x="64790" y="32540"/>
                </a:lnTo>
                <a:lnTo>
                  <a:pt x="64530" y="32330"/>
                </a:lnTo>
                <a:lnTo>
                  <a:pt x="64190" y="32160"/>
                </a:lnTo>
                <a:lnTo>
                  <a:pt x="63870" y="31920"/>
                </a:lnTo>
                <a:lnTo>
                  <a:pt x="63530" y="31740"/>
                </a:lnTo>
                <a:lnTo>
                  <a:pt x="62990" y="31720"/>
                </a:lnTo>
                <a:lnTo>
                  <a:pt x="62450" y="31710"/>
                </a:lnTo>
                <a:lnTo>
                  <a:pt x="61860" y="31460"/>
                </a:lnTo>
                <a:lnTo>
                  <a:pt x="61420" y="30900"/>
                </a:lnTo>
                <a:lnTo>
                  <a:pt x="61590" y="30040"/>
                </a:lnTo>
                <a:lnTo>
                  <a:pt x="62270" y="29400"/>
                </a:lnTo>
                <a:lnTo>
                  <a:pt x="62390" y="29230"/>
                </a:lnTo>
                <a:lnTo>
                  <a:pt x="62500" y="29060"/>
                </a:lnTo>
                <a:lnTo>
                  <a:pt x="62500" y="28850"/>
                </a:lnTo>
                <a:lnTo>
                  <a:pt x="62480" y="28700"/>
                </a:lnTo>
                <a:lnTo>
                  <a:pt x="62680" y="28320"/>
                </a:lnTo>
                <a:lnTo>
                  <a:pt x="62850" y="27940"/>
                </a:lnTo>
                <a:lnTo>
                  <a:pt x="62550" y="27300"/>
                </a:lnTo>
                <a:lnTo>
                  <a:pt x="62070" y="26810"/>
                </a:lnTo>
                <a:lnTo>
                  <a:pt x="61960" y="26530"/>
                </a:lnTo>
                <a:lnTo>
                  <a:pt x="61820" y="26250"/>
                </a:lnTo>
                <a:lnTo>
                  <a:pt x="62310" y="25360"/>
                </a:lnTo>
                <a:lnTo>
                  <a:pt x="62210" y="24450"/>
                </a:lnTo>
                <a:lnTo>
                  <a:pt x="61390" y="23870"/>
                </a:lnTo>
                <a:lnTo>
                  <a:pt x="60710" y="23070"/>
                </a:lnTo>
                <a:lnTo>
                  <a:pt x="61960" y="23090"/>
                </a:lnTo>
                <a:lnTo>
                  <a:pt x="63180" y="23440"/>
                </a:lnTo>
                <a:lnTo>
                  <a:pt x="64180" y="23870"/>
                </a:lnTo>
                <a:lnTo>
                  <a:pt x="65220" y="2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Qub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3600" y="12020"/>
                </a:moveTo>
                <a:lnTo>
                  <a:pt x="63920" y="12640"/>
                </a:lnTo>
                <a:lnTo>
                  <a:pt x="64320" y="13260"/>
                </a:lnTo>
                <a:lnTo>
                  <a:pt x="64600" y="13840"/>
                </a:lnTo>
                <a:lnTo>
                  <a:pt x="64890" y="14400"/>
                </a:lnTo>
                <a:lnTo>
                  <a:pt x="65150" y="14780"/>
                </a:lnTo>
                <a:lnTo>
                  <a:pt x="65540" y="14680"/>
                </a:lnTo>
                <a:lnTo>
                  <a:pt x="65910" y="14550"/>
                </a:lnTo>
                <a:lnTo>
                  <a:pt x="66220" y="14820"/>
                </a:lnTo>
                <a:lnTo>
                  <a:pt x="66040" y="15670"/>
                </a:lnTo>
                <a:lnTo>
                  <a:pt x="66050" y="16510"/>
                </a:lnTo>
                <a:lnTo>
                  <a:pt x="66260" y="16770"/>
                </a:lnTo>
                <a:lnTo>
                  <a:pt x="66270" y="17070"/>
                </a:lnTo>
                <a:lnTo>
                  <a:pt x="66070" y="17330"/>
                </a:lnTo>
                <a:lnTo>
                  <a:pt x="65870" y="17580"/>
                </a:lnTo>
                <a:lnTo>
                  <a:pt x="65060" y="18290"/>
                </a:lnTo>
                <a:lnTo>
                  <a:pt x="64650" y="19290"/>
                </a:lnTo>
                <a:lnTo>
                  <a:pt x="65300" y="19950"/>
                </a:lnTo>
                <a:lnTo>
                  <a:pt x="65870" y="20700"/>
                </a:lnTo>
                <a:lnTo>
                  <a:pt x="65660" y="21220"/>
                </a:lnTo>
                <a:lnTo>
                  <a:pt x="65260" y="21530"/>
                </a:lnTo>
                <a:lnTo>
                  <a:pt x="64970" y="21980"/>
                </a:lnTo>
                <a:lnTo>
                  <a:pt x="65200" y="22480"/>
                </a:lnTo>
                <a:lnTo>
                  <a:pt x="65280" y="23260"/>
                </a:lnTo>
                <a:lnTo>
                  <a:pt x="65220" y="24170"/>
                </a:lnTo>
                <a:lnTo>
                  <a:pt x="64180" y="23870"/>
                </a:lnTo>
                <a:lnTo>
                  <a:pt x="63180" y="23440"/>
                </a:lnTo>
                <a:lnTo>
                  <a:pt x="61960" y="23090"/>
                </a:lnTo>
                <a:lnTo>
                  <a:pt x="60710" y="23070"/>
                </a:lnTo>
                <a:lnTo>
                  <a:pt x="59790" y="22260"/>
                </a:lnTo>
                <a:lnTo>
                  <a:pt x="58620" y="22170"/>
                </a:lnTo>
                <a:lnTo>
                  <a:pt x="57770" y="21780"/>
                </a:lnTo>
                <a:lnTo>
                  <a:pt x="56940" y="21290"/>
                </a:lnTo>
                <a:lnTo>
                  <a:pt x="56510" y="21040"/>
                </a:lnTo>
                <a:lnTo>
                  <a:pt x="56070" y="20860"/>
                </a:lnTo>
                <a:lnTo>
                  <a:pt x="55600" y="20820"/>
                </a:lnTo>
                <a:lnTo>
                  <a:pt x="55140" y="20710"/>
                </a:lnTo>
                <a:lnTo>
                  <a:pt x="53910" y="19990"/>
                </a:lnTo>
                <a:lnTo>
                  <a:pt x="53520" y="18760"/>
                </a:lnTo>
                <a:lnTo>
                  <a:pt x="56530" y="16460"/>
                </a:lnTo>
                <a:lnTo>
                  <a:pt x="59600" y="14300"/>
                </a:lnTo>
                <a:lnTo>
                  <a:pt x="60660" y="13410"/>
                </a:lnTo>
                <a:lnTo>
                  <a:pt x="61810" y="12820"/>
                </a:lnTo>
                <a:lnTo>
                  <a:pt x="62730" y="12530"/>
                </a:lnTo>
                <a:lnTo>
                  <a:pt x="63600" y="12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Uc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4540" y="33460"/>
                </a:moveTo>
                <a:lnTo>
                  <a:pt x="54460" y="34300"/>
                </a:lnTo>
                <a:lnTo>
                  <a:pt x="54330" y="35110"/>
                </a:lnTo>
                <a:lnTo>
                  <a:pt x="54030" y="35660"/>
                </a:lnTo>
                <a:lnTo>
                  <a:pt x="53640" y="36080"/>
                </a:lnTo>
                <a:lnTo>
                  <a:pt x="52760" y="36140"/>
                </a:lnTo>
                <a:lnTo>
                  <a:pt x="51890" y="36280"/>
                </a:lnTo>
                <a:lnTo>
                  <a:pt x="51080" y="36170"/>
                </a:lnTo>
                <a:lnTo>
                  <a:pt x="50300" y="36200"/>
                </a:lnTo>
                <a:lnTo>
                  <a:pt x="49920" y="36450"/>
                </a:lnTo>
                <a:lnTo>
                  <a:pt x="49530" y="36510"/>
                </a:lnTo>
                <a:lnTo>
                  <a:pt x="49280" y="36170"/>
                </a:lnTo>
                <a:lnTo>
                  <a:pt x="49030" y="35780"/>
                </a:lnTo>
                <a:lnTo>
                  <a:pt x="48150" y="35110"/>
                </a:lnTo>
                <a:lnTo>
                  <a:pt x="47250" y="34500"/>
                </a:lnTo>
                <a:lnTo>
                  <a:pt x="47010" y="34030"/>
                </a:lnTo>
                <a:lnTo>
                  <a:pt x="46580" y="33780"/>
                </a:lnTo>
                <a:lnTo>
                  <a:pt x="46350" y="33270"/>
                </a:lnTo>
                <a:lnTo>
                  <a:pt x="46460" y="32670"/>
                </a:lnTo>
                <a:lnTo>
                  <a:pt x="46590" y="31930"/>
                </a:lnTo>
                <a:lnTo>
                  <a:pt x="47040" y="31620"/>
                </a:lnTo>
                <a:lnTo>
                  <a:pt x="47630" y="31560"/>
                </a:lnTo>
                <a:lnTo>
                  <a:pt x="48230" y="31750"/>
                </a:lnTo>
                <a:lnTo>
                  <a:pt x="48490" y="32060"/>
                </a:lnTo>
                <a:lnTo>
                  <a:pt x="48820" y="32320"/>
                </a:lnTo>
                <a:lnTo>
                  <a:pt x="49130" y="32210"/>
                </a:lnTo>
                <a:lnTo>
                  <a:pt x="49460" y="32100"/>
                </a:lnTo>
                <a:lnTo>
                  <a:pt x="49870" y="32330"/>
                </a:lnTo>
                <a:lnTo>
                  <a:pt x="50250" y="32640"/>
                </a:lnTo>
                <a:lnTo>
                  <a:pt x="50620" y="32800"/>
                </a:lnTo>
                <a:lnTo>
                  <a:pt x="50930" y="32640"/>
                </a:lnTo>
                <a:lnTo>
                  <a:pt x="51190" y="32420"/>
                </a:lnTo>
                <a:lnTo>
                  <a:pt x="51510" y="32450"/>
                </a:lnTo>
                <a:lnTo>
                  <a:pt x="52030" y="32720"/>
                </a:lnTo>
                <a:lnTo>
                  <a:pt x="52560" y="32990"/>
                </a:lnTo>
                <a:lnTo>
                  <a:pt x="53130" y="33260"/>
                </a:lnTo>
                <a:lnTo>
                  <a:pt x="53740" y="33340"/>
                </a:lnTo>
                <a:lnTo>
                  <a:pt x="54140" y="33290"/>
                </a:lnTo>
                <a:lnTo>
                  <a:pt x="54540" y="3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Qobust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7210" y="26910"/>
                </a:moveTo>
                <a:lnTo>
                  <a:pt x="68110" y="27180"/>
                </a:lnTo>
                <a:lnTo>
                  <a:pt x="68940" y="27810"/>
                </a:lnTo>
                <a:lnTo>
                  <a:pt x="69310" y="28150"/>
                </a:lnTo>
                <a:lnTo>
                  <a:pt x="69650" y="28590"/>
                </a:lnTo>
                <a:lnTo>
                  <a:pt x="70250" y="29250"/>
                </a:lnTo>
                <a:lnTo>
                  <a:pt x="70930" y="29760"/>
                </a:lnTo>
                <a:lnTo>
                  <a:pt x="71770" y="30050"/>
                </a:lnTo>
                <a:lnTo>
                  <a:pt x="72440" y="30740"/>
                </a:lnTo>
                <a:lnTo>
                  <a:pt x="73270" y="31610"/>
                </a:lnTo>
                <a:lnTo>
                  <a:pt x="74280" y="32150"/>
                </a:lnTo>
                <a:lnTo>
                  <a:pt x="73960" y="32750"/>
                </a:lnTo>
                <a:lnTo>
                  <a:pt x="73530" y="33190"/>
                </a:lnTo>
                <a:lnTo>
                  <a:pt x="73090" y="33540"/>
                </a:lnTo>
                <a:lnTo>
                  <a:pt x="72610" y="33750"/>
                </a:lnTo>
                <a:lnTo>
                  <a:pt x="72120" y="33840"/>
                </a:lnTo>
                <a:lnTo>
                  <a:pt x="71680" y="34110"/>
                </a:lnTo>
                <a:lnTo>
                  <a:pt x="71440" y="34560"/>
                </a:lnTo>
                <a:lnTo>
                  <a:pt x="71130" y="34880"/>
                </a:lnTo>
                <a:lnTo>
                  <a:pt x="70600" y="35050"/>
                </a:lnTo>
                <a:lnTo>
                  <a:pt x="70160" y="35510"/>
                </a:lnTo>
                <a:lnTo>
                  <a:pt x="69820" y="35860"/>
                </a:lnTo>
                <a:lnTo>
                  <a:pt x="69480" y="36210"/>
                </a:lnTo>
                <a:lnTo>
                  <a:pt x="69210" y="36520"/>
                </a:lnTo>
                <a:lnTo>
                  <a:pt x="68910" y="36330"/>
                </a:lnTo>
                <a:lnTo>
                  <a:pt x="68410" y="35980"/>
                </a:lnTo>
                <a:lnTo>
                  <a:pt x="67870" y="35770"/>
                </a:lnTo>
                <a:lnTo>
                  <a:pt x="67020" y="35850"/>
                </a:lnTo>
                <a:lnTo>
                  <a:pt x="66260" y="35440"/>
                </a:lnTo>
                <a:lnTo>
                  <a:pt x="65640" y="35510"/>
                </a:lnTo>
                <a:lnTo>
                  <a:pt x="65040" y="35530"/>
                </a:lnTo>
                <a:lnTo>
                  <a:pt x="64940" y="35220"/>
                </a:lnTo>
                <a:lnTo>
                  <a:pt x="65380" y="34970"/>
                </a:lnTo>
                <a:lnTo>
                  <a:pt x="65650" y="34740"/>
                </a:lnTo>
                <a:lnTo>
                  <a:pt x="65740" y="34320"/>
                </a:lnTo>
                <a:lnTo>
                  <a:pt x="65920" y="33960"/>
                </a:lnTo>
                <a:lnTo>
                  <a:pt x="66100" y="33600"/>
                </a:lnTo>
                <a:lnTo>
                  <a:pt x="66200" y="33260"/>
                </a:lnTo>
                <a:lnTo>
                  <a:pt x="66010" y="32970"/>
                </a:lnTo>
                <a:lnTo>
                  <a:pt x="65940" y="32680"/>
                </a:lnTo>
                <a:lnTo>
                  <a:pt x="65960" y="32320"/>
                </a:lnTo>
                <a:lnTo>
                  <a:pt x="65910" y="31880"/>
                </a:lnTo>
                <a:lnTo>
                  <a:pt x="65790" y="31460"/>
                </a:lnTo>
                <a:lnTo>
                  <a:pt x="65790" y="31070"/>
                </a:lnTo>
                <a:lnTo>
                  <a:pt x="65720" y="30730"/>
                </a:lnTo>
                <a:lnTo>
                  <a:pt x="65490" y="30540"/>
                </a:lnTo>
                <a:lnTo>
                  <a:pt x="65340" y="30280"/>
                </a:lnTo>
                <a:lnTo>
                  <a:pt x="65570" y="29890"/>
                </a:lnTo>
                <a:lnTo>
                  <a:pt x="65850" y="29500"/>
                </a:lnTo>
                <a:lnTo>
                  <a:pt x="65790" y="28600"/>
                </a:lnTo>
                <a:lnTo>
                  <a:pt x="65990" y="27740"/>
                </a:lnTo>
                <a:lnTo>
                  <a:pt x="66570" y="27290"/>
                </a:lnTo>
                <a:lnTo>
                  <a:pt x="67210" y="2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İsmayıl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0500" y="28690"/>
                </a:moveTo>
                <a:lnTo>
                  <a:pt x="50920" y="28170"/>
                </a:lnTo>
                <a:lnTo>
                  <a:pt x="51310" y="27620"/>
                </a:lnTo>
                <a:lnTo>
                  <a:pt x="51630" y="27020"/>
                </a:lnTo>
                <a:lnTo>
                  <a:pt x="52090" y="26630"/>
                </a:lnTo>
                <a:lnTo>
                  <a:pt x="52800" y="26310"/>
                </a:lnTo>
                <a:lnTo>
                  <a:pt x="53400" y="25830"/>
                </a:lnTo>
                <a:lnTo>
                  <a:pt x="53410" y="25360"/>
                </a:lnTo>
                <a:lnTo>
                  <a:pt x="53460" y="24910"/>
                </a:lnTo>
                <a:lnTo>
                  <a:pt x="53660" y="24830"/>
                </a:lnTo>
                <a:lnTo>
                  <a:pt x="53900" y="24790"/>
                </a:lnTo>
                <a:lnTo>
                  <a:pt x="54350" y="24400"/>
                </a:lnTo>
                <a:lnTo>
                  <a:pt x="54400" y="23770"/>
                </a:lnTo>
                <a:lnTo>
                  <a:pt x="54020" y="23120"/>
                </a:lnTo>
                <a:lnTo>
                  <a:pt x="53860" y="22440"/>
                </a:lnTo>
                <a:lnTo>
                  <a:pt x="53950" y="22190"/>
                </a:lnTo>
                <a:lnTo>
                  <a:pt x="54080" y="21980"/>
                </a:lnTo>
                <a:lnTo>
                  <a:pt x="54300" y="22000"/>
                </a:lnTo>
                <a:lnTo>
                  <a:pt x="54520" y="22050"/>
                </a:lnTo>
                <a:lnTo>
                  <a:pt x="54640" y="21730"/>
                </a:lnTo>
                <a:lnTo>
                  <a:pt x="54720" y="21350"/>
                </a:lnTo>
                <a:lnTo>
                  <a:pt x="54900" y="21000"/>
                </a:lnTo>
                <a:lnTo>
                  <a:pt x="55140" y="20710"/>
                </a:lnTo>
                <a:lnTo>
                  <a:pt x="55600" y="20820"/>
                </a:lnTo>
                <a:lnTo>
                  <a:pt x="56070" y="20860"/>
                </a:lnTo>
                <a:lnTo>
                  <a:pt x="56510" y="21040"/>
                </a:lnTo>
                <a:lnTo>
                  <a:pt x="56940" y="21290"/>
                </a:lnTo>
                <a:lnTo>
                  <a:pt x="57770" y="21780"/>
                </a:lnTo>
                <a:lnTo>
                  <a:pt x="58620" y="22170"/>
                </a:lnTo>
                <a:lnTo>
                  <a:pt x="59790" y="22260"/>
                </a:lnTo>
                <a:lnTo>
                  <a:pt x="60710" y="23070"/>
                </a:lnTo>
                <a:lnTo>
                  <a:pt x="61390" y="23870"/>
                </a:lnTo>
                <a:lnTo>
                  <a:pt x="62210" y="24450"/>
                </a:lnTo>
                <a:lnTo>
                  <a:pt x="62310" y="25360"/>
                </a:lnTo>
                <a:lnTo>
                  <a:pt x="61820" y="26250"/>
                </a:lnTo>
                <a:lnTo>
                  <a:pt x="61530" y="27260"/>
                </a:lnTo>
                <a:lnTo>
                  <a:pt x="61050" y="28110"/>
                </a:lnTo>
                <a:lnTo>
                  <a:pt x="60120" y="28800"/>
                </a:lnTo>
                <a:lnTo>
                  <a:pt x="59110" y="29290"/>
                </a:lnTo>
                <a:lnTo>
                  <a:pt x="58850" y="29410"/>
                </a:lnTo>
                <a:lnTo>
                  <a:pt x="58590" y="29540"/>
                </a:lnTo>
                <a:lnTo>
                  <a:pt x="58460" y="29720"/>
                </a:lnTo>
                <a:lnTo>
                  <a:pt x="58380" y="29920"/>
                </a:lnTo>
                <a:lnTo>
                  <a:pt x="58020" y="30180"/>
                </a:lnTo>
                <a:lnTo>
                  <a:pt x="57620" y="30410"/>
                </a:lnTo>
                <a:lnTo>
                  <a:pt x="57310" y="30660"/>
                </a:lnTo>
                <a:lnTo>
                  <a:pt x="57040" y="30980"/>
                </a:lnTo>
                <a:lnTo>
                  <a:pt x="56980" y="31290"/>
                </a:lnTo>
                <a:lnTo>
                  <a:pt x="56920" y="31580"/>
                </a:lnTo>
                <a:lnTo>
                  <a:pt x="56640" y="31800"/>
                </a:lnTo>
                <a:lnTo>
                  <a:pt x="56340" y="31610"/>
                </a:lnTo>
                <a:lnTo>
                  <a:pt x="55720" y="31850"/>
                </a:lnTo>
                <a:lnTo>
                  <a:pt x="55080" y="32000"/>
                </a:lnTo>
                <a:lnTo>
                  <a:pt x="55020" y="31180"/>
                </a:lnTo>
                <a:lnTo>
                  <a:pt x="55400" y="30240"/>
                </a:lnTo>
                <a:lnTo>
                  <a:pt x="54750" y="29690"/>
                </a:lnTo>
                <a:lnTo>
                  <a:pt x="53920" y="29470"/>
                </a:lnTo>
                <a:lnTo>
                  <a:pt x="53130" y="29210"/>
                </a:lnTo>
                <a:lnTo>
                  <a:pt x="52350" y="29120"/>
                </a:lnTo>
                <a:lnTo>
                  <a:pt x="51960" y="29150"/>
                </a:lnTo>
                <a:lnTo>
                  <a:pt x="51570" y="29020"/>
                </a:lnTo>
                <a:lnTo>
                  <a:pt x="51040" y="28840"/>
                </a:lnTo>
                <a:lnTo>
                  <a:pt x="50500" y="2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Yevlakh Rayo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8030" y="23840"/>
                </a:moveTo>
                <a:lnTo>
                  <a:pt x="39450" y="24560"/>
                </a:lnTo>
                <a:lnTo>
                  <a:pt x="40840" y="25350"/>
                </a:lnTo>
                <a:lnTo>
                  <a:pt x="42020" y="25840"/>
                </a:lnTo>
                <a:lnTo>
                  <a:pt x="43210" y="26350"/>
                </a:lnTo>
                <a:lnTo>
                  <a:pt x="42990" y="27190"/>
                </a:lnTo>
                <a:lnTo>
                  <a:pt x="42770" y="28010"/>
                </a:lnTo>
                <a:lnTo>
                  <a:pt x="42570" y="28700"/>
                </a:lnTo>
                <a:lnTo>
                  <a:pt x="42560" y="29440"/>
                </a:lnTo>
                <a:lnTo>
                  <a:pt x="42750" y="30060"/>
                </a:lnTo>
                <a:lnTo>
                  <a:pt x="42600" y="30690"/>
                </a:lnTo>
                <a:lnTo>
                  <a:pt x="42350" y="30990"/>
                </a:lnTo>
                <a:lnTo>
                  <a:pt x="42240" y="31110"/>
                </a:lnTo>
                <a:lnTo>
                  <a:pt x="41810" y="31370"/>
                </a:lnTo>
                <a:lnTo>
                  <a:pt x="41270" y="32560"/>
                </a:lnTo>
                <a:lnTo>
                  <a:pt x="40360" y="32700"/>
                </a:lnTo>
                <a:lnTo>
                  <a:pt x="39400" y="32850"/>
                </a:lnTo>
                <a:lnTo>
                  <a:pt x="38650" y="33990"/>
                </a:lnTo>
                <a:lnTo>
                  <a:pt x="38370" y="33680"/>
                </a:lnTo>
                <a:lnTo>
                  <a:pt x="38140" y="33330"/>
                </a:lnTo>
                <a:lnTo>
                  <a:pt x="38060" y="32990"/>
                </a:lnTo>
                <a:lnTo>
                  <a:pt x="37940" y="32680"/>
                </a:lnTo>
                <a:lnTo>
                  <a:pt x="38300" y="32510"/>
                </a:lnTo>
                <a:lnTo>
                  <a:pt x="38470" y="32080"/>
                </a:lnTo>
                <a:lnTo>
                  <a:pt x="38530" y="31760"/>
                </a:lnTo>
                <a:lnTo>
                  <a:pt x="38400" y="31580"/>
                </a:lnTo>
                <a:lnTo>
                  <a:pt x="37930" y="31640"/>
                </a:lnTo>
                <a:lnTo>
                  <a:pt x="37480" y="31500"/>
                </a:lnTo>
                <a:lnTo>
                  <a:pt x="37390" y="30610"/>
                </a:lnTo>
                <a:lnTo>
                  <a:pt x="37420" y="29740"/>
                </a:lnTo>
                <a:lnTo>
                  <a:pt x="37020" y="29290"/>
                </a:lnTo>
                <a:lnTo>
                  <a:pt x="36490" y="29240"/>
                </a:lnTo>
                <a:lnTo>
                  <a:pt x="35860" y="29630"/>
                </a:lnTo>
                <a:lnTo>
                  <a:pt x="35580" y="29180"/>
                </a:lnTo>
                <a:lnTo>
                  <a:pt x="36060" y="28520"/>
                </a:lnTo>
                <a:lnTo>
                  <a:pt x="36450" y="27890"/>
                </a:lnTo>
                <a:lnTo>
                  <a:pt x="35930" y="27530"/>
                </a:lnTo>
                <a:lnTo>
                  <a:pt x="35310" y="27430"/>
                </a:lnTo>
                <a:lnTo>
                  <a:pt x="34950" y="26840"/>
                </a:lnTo>
                <a:lnTo>
                  <a:pt x="35220" y="26040"/>
                </a:lnTo>
                <a:lnTo>
                  <a:pt x="35350" y="25210"/>
                </a:lnTo>
                <a:lnTo>
                  <a:pt x="35300" y="24340"/>
                </a:lnTo>
                <a:lnTo>
                  <a:pt x="35250" y="23530"/>
                </a:lnTo>
                <a:lnTo>
                  <a:pt x="35390" y="22710"/>
                </a:lnTo>
                <a:lnTo>
                  <a:pt x="36720" y="23120"/>
                </a:lnTo>
                <a:lnTo>
                  <a:pt x="38030" y="23840"/>
                </a:lnTo>
                <a:close/>
                <a:moveTo>
                  <a:pt x="38960" y="26740"/>
                </a:moveTo>
                <a:lnTo>
                  <a:pt x="38370" y="26520"/>
                </a:lnTo>
                <a:lnTo>
                  <a:pt x="37890" y="26780"/>
                </a:lnTo>
                <a:lnTo>
                  <a:pt x="38620" y="27660"/>
                </a:lnTo>
                <a:lnTo>
                  <a:pt x="39880" y="27140"/>
                </a:lnTo>
                <a:lnTo>
                  <a:pt x="39730" y="26860"/>
                </a:lnTo>
                <a:lnTo>
                  <a:pt x="39570" y="26640"/>
                </a:lnTo>
                <a:lnTo>
                  <a:pt x="39270" y="26630"/>
                </a:lnTo>
                <a:lnTo>
                  <a:pt x="38960" y="26740"/>
                </a:lnTo>
                <a:close/>
                <a:moveTo>
                  <a:pt x="41820" y="30840"/>
                </a:moveTo>
                <a:lnTo>
                  <a:pt x="41970" y="30630"/>
                </a:lnTo>
                <a:lnTo>
                  <a:pt x="41930" y="30500"/>
                </a:lnTo>
                <a:lnTo>
                  <a:pt x="41920" y="30250"/>
                </a:lnTo>
                <a:lnTo>
                  <a:pt x="41960" y="30100"/>
                </a:lnTo>
                <a:lnTo>
                  <a:pt x="42030" y="29950"/>
                </a:lnTo>
                <a:lnTo>
                  <a:pt x="42110" y="29750"/>
                </a:lnTo>
                <a:lnTo>
                  <a:pt x="42140" y="29480"/>
                </a:lnTo>
                <a:lnTo>
                  <a:pt x="42070" y="29420"/>
                </a:lnTo>
                <a:lnTo>
                  <a:pt x="41890" y="29400"/>
                </a:lnTo>
                <a:lnTo>
                  <a:pt x="41550" y="29410"/>
                </a:lnTo>
                <a:lnTo>
                  <a:pt x="40840" y="29420"/>
                </a:lnTo>
                <a:lnTo>
                  <a:pt x="40570" y="29850"/>
                </a:lnTo>
                <a:lnTo>
                  <a:pt x="40790" y="30520"/>
                </a:lnTo>
                <a:lnTo>
                  <a:pt x="41280" y="30810"/>
                </a:lnTo>
                <a:lnTo>
                  <a:pt x="41820" y="30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Gəncə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8880" y="27670"/>
                </a:moveTo>
                <a:lnTo>
                  <a:pt x="29670" y="27690"/>
                </a:lnTo>
                <a:lnTo>
                  <a:pt x="29980" y="28470"/>
                </a:lnTo>
                <a:lnTo>
                  <a:pt x="29540" y="29210"/>
                </a:lnTo>
                <a:lnTo>
                  <a:pt x="28960" y="29760"/>
                </a:lnTo>
                <a:lnTo>
                  <a:pt x="28360" y="29680"/>
                </a:lnTo>
                <a:lnTo>
                  <a:pt x="28220" y="29050"/>
                </a:lnTo>
                <a:lnTo>
                  <a:pt x="28340" y="28720"/>
                </a:lnTo>
                <a:lnTo>
                  <a:pt x="28450" y="28400"/>
                </a:lnTo>
                <a:lnTo>
                  <a:pt x="28630" y="28160"/>
                </a:lnTo>
                <a:lnTo>
                  <a:pt x="28780" y="27910"/>
                </a:lnTo>
                <a:lnTo>
                  <a:pt x="28880" y="2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Mingəçevi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8960" y="26740"/>
                </a:moveTo>
                <a:lnTo>
                  <a:pt x="39270" y="26630"/>
                </a:lnTo>
                <a:lnTo>
                  <a:pt x="39570" y="26640"/>
                </a:lnTo>
                <a:lnTo>
                  <a:pt x="39730" y="26860"/>
                </a:lnTo>
                <a:lnTo>
                  <a:pt x="39880" y="27140"/>
                </a:lnTo>
                <a:lnTo>
                  <a:pt x="38620" y="27660"/>
                </a:lnTo>
                <a:lnTo>
                  <a:pt x="37890" y="26780"/>
                </a:lnTo>
                <a:lnTo>
                  <a:pt x="38370" y="26520"/>
                </a:lnTo>
                <a:lnTo>
                  <a:pt x="38960" y="2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Göyça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8270" y="29410"/>
                </a:moveTo>
                <a:lnTo>
                  <a:pt x="48840" y="29090"/>
                </a:lnTo>
                <a:lnTo>
                  <a:pt x="49440" y="28950"/>
                </a:lnTo>
                <a:lnTo>
                  <a:pt x="49990" y="28930"/>
                </a:lnTo>
                <a:lnTo>
                  <a:pt x="50500" y="28690"/>
                </a:lnTo>
                <a:lnTo>
                  <a:pt x="51040" y="28840"/>
                </a:lnTo>
                <a:lnTo>
                  <a:pt x="51570" y="29020"/>
                </a:lnTo>
                <a:lnTo>
                  <a:pt x="51960" y="29150"/>
                </a:lnTo>
                <a:lnTo>
                  <a:pt x="52350" y="29120"/>
                </a:lnTo>
                <a:lnTo>
                  <a:pt x="53130" y="29210"/>
                </a:lnTo>
                <a:lnTo>
                  <a:pt x="53920" y="29470"/>
                </a:lnTo>
                <a:lnTo>
                  <a:pt x="54750" y="29690"/>
                </a:lnTo>
                <a:lnTo>
                  <a:pt x="55400" y="30240"/>
                </a:lnTo>
                <a:lnTo>
                  <a:pt x="55020" y="31180"/>
                </a:lnTo>
                <a:lnTo>
                  <a:pt x="55080" y="32000"/>
                </a:lnTo>
                <a:lnTo>
                  <a:pt x="55200" y="33090"/>
                </a:lnTo>
                <a:lnTo>
                  <a:pt x="54540" y="33460"/>
                </a:lnTo>
                <a:lnTo>
                  <a:pt x="54140" y="33290"/>
                </a:lnTo>
                <a:lnTo>
                  <a:pt x="53740" y="33340"/>
                </a:lnTo>
                <a:lnTo>
                  <a:pt x="53130" y="33260"/>
                </a:lnTo>
                <a:lnTo>
                  <a:pt x="52560" y="32990"/>
                </a:lnTo>
                <a:lnTo>
                  <a:pt x="52030" y="32720"/>
                </a:lnTo>
                <a:lnTo>
                  <a:pt x="51510" y="32450"/>
                </a:lnTo>
                <a:lnTo>
                  <a:pt x="51190" y="32420"/>
                </a:lnTo>
                <a:lnTo>
                  <a:pt x="50930" y="32640"/>
                </a:lnTo>
                <a:lnTo>
                  <a:pt x="50620" y="32800"/>
                </a:lnTo>
                <a:lnTo>
                  <a:pt x="50250" y="32640"/>
                </a:lnTo>
                <a:lnTo>
                  <a:pt x="49870" y="32330"/>
                </a:lnTo>
                <a:lnTo>
                  <a:pt x="49460" y="32100"/>
                </a:lnTo>
                <a:lnTo>
                  <a:pt x="49130" y="32210"/>
                </a:lnTo>
                <a:lnTo>
                  <a:pt x="48820" y="32320"/>
                </a:lnTo>
                <a:lnTo>
                  <a:pt x="48490" y="32060"/>
                </a:lnTo>
                <a:lnTo>
                  <a:pt x="48230" y="31750"/>
                </a:lnTo>
                <a:lnTo>
                  <a:pt x="48290" y="31070"/>
                </a:lnTo>
                <a:lnTo>
                  <a:pt x="48480" y="30450"/>
                </a:lnTo>
                <a:lnTo>
                  <a:pt x="48670" y="30250"/>
                </a:lnTo>
                <a:lnTo>
                  <a:pt x="48730" y="30020"/>
                </a:lnTo>
                <a:lnTo>
                  <a:pt x="48520" y="29720"/>
                </a:lnTo>
                <a:lnTo>
                  <a:pt x="48270" y="2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Ağdaş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3210" y="26350"/>
                </a:moveTo>
                <a:lnTo>
                  <a:pt x="43850" y="26490"/>
                </a:lnTo>
                <a:lnTo>
                  <a:pt x="44490" y="26650"/>
                </a:lnTo>
                <a:lnTo>
                  <a:pt x="44880" y="26820"/>
                </a:lnTo>
                <a:lnTo>
                  <a:pt x="45260" y="26820"/>
                </a:lnTo>
                <a:lnTo>
                  <a:pt x="45380" y="26740"/>
                </a:lnTo>
                <a:lnTo>
                  <a:pt x="45530" y="26670"/>
                </a:lnTo>
                <a:lnTo>
                  <a:pt x="45810" y="26760"/>
                </a:lnTo>
                <a:lnTo>
                  <a:pt x="46080" y="26890"/>
                </a:lnTo>
                <a:lnTo>
                  <a:pt x="46670" y="27030"/>
                </a:lnTo>
                <a:lnTo>
                  <a:pt x="47290" y="26910"/>
                </a:lnTo>
                <a:lnTo>
                  <a:pt x="47340" y="27810"/>
                </a:lnTo>
                <a:lnTo>
                  <a:pt x="47380" y="28710"/>
                </a:lnTo>
                <a:lnTo>
                  <a:pt x="47760" y="29120"/>
                </a:lnTo>
                <a:lnTo>
                  <a:pt x="48270" y="29410"/>
                </a:lnTo>
                <a:lnTo>
                  <a:pt x="48520" y="29720"/>
                </a:lnTo>
                <a:lnTo>
                  <a:pt x="48730" y="30020"/>
                </a:lnTo>
                <a:lnTo>
                  <a:pt x="48670" y="30250"/>
                </a:lnTo>
                <a:lnTo>
                  <a:pt x="48480" y="30450"/>
                </a:lnTo>
                <a:lnTo>
                  <a:pt x="48290" y="31070"/>
                </a:lnTo>
                <a:lnTo>
                  <a:pt x="48230" y="31750"/>
                </a:lnTo>
                <a:lnTo>
                  <a:pt x="47630" y="31560"/>
                </a:lnTo>
                <a:lnTo>
                  <a:pt x="47040" y="31620"/>
                </a:lnTo>
                <a:lnTo>
                  <a:pt x="46590" y="31930"/>
                </a:lnTo>
                <a:lnTo>
                  <a:pt x="46460" y="32670"/>
                </a:lnTo>
                <a:lnTo>
                  <a:pt x="46350" y="33270"/>
                </a:lnTo>
                <a:lnTo>
                  <a:pt x="46580" y="33780"/>
                </a:lnTo>
                <a:lnTo>
                  <a:pt x="47010" y="34030"/>
                </a:lnTo>
                <a:lnTo>
                  <a:pt x="47250" y="34500"/>
                </a:lnTo>
                <a:lnTo>
                  <a:pt x="47040" y="35050"/>
                </a:lnTo>
                <a:lnTo>
                  <a:pt x="46800" y="35570"/>
                </a:lnTo>
                <a:lnTo>
                  <a:pt x="46300" y="36120"/>
                </a:lnTo>
                <a:lnTo>
                  <a:pt x="46000" y="36380"/>
                </a:lnTo>
                <a:lnTo>
                  <a:pt x="45900" y="36210"/>
                </a:lnTo>
                <a:lnTo>
                  <a:pt x="45740" y="36030"/>
                </a:lnTo>
                <a:lnTo>
                  <a:pt x="45660" y="36060"/>
                </a:lnTo>
                <a:lnTo>
                  <a:pt x="45670" y="35840"/>
                </a:lnTo>
                <a:lnTo>
                  <a:pt x="45710" y="35650"/>
                </a:lnTo>
                <a:lnTo>
                  <a:pt x="45770" y="35470"/>
                </a:lnTo>
                <a:lnTo>
                  <a:pt x="45860" y="35300"/>
                </a:lnTo>
                <a:lnTo>
                  <a:pt x="45690" y="35040"/>
                </a:lnTo>
                <a:lnTo>
                  <a:pt x="45100" y="35140"/>
                </a:lnTo>
                <a:lnTo>
                  <a:pt x="44800" y="35020"/>
                </a:lnTo>
                <a:lnTo>
                  <a:pt x="45120" y="34560"/>
                </a:lnTo>
                <a:lnTo>
                  <a:pt x="45000" y="34340"/>
                </a:lnTo>
                <a:lnTo>
                  <a:pt x="44160" y="34030"/>
                </a:lnTo>
                <a:lnTo>
                  <a:pt x="44290" y="33880"/>
                </a:lnTo>
                <a:lnTo>
                  <a:pt x="44600" y="33640"/>
                </a:lnTo>
                <a:lnTo>
                  <a:pt x="44700" y="33470"/>
                </a:lnTo>
                <a:lnTo>
                  <a:pt x="44730" y="33150"/>
                </a:lnTo>
                <a:lnTo>
                  <a:pt x="44610" y="33110"/>
                </a:lnTo>
                <a:lnTo>
                  <a:pt x="44430" y="33180"/>
                </a:lnTo>
                <a:lnTo>
                  <a:pt x="44250" y="33210"/>
                </a:lnTo>
                <a:lnTo>
                  <a:pt x="44010" y="33210"/>
                </a:lnTo>
                <a:lnTo>
                  <a:pt x="43950" y="33160"/>
                </a:lnTo>
                <a:lnTo>
                  <a:pt x="43960" y="32960"/>
                </a:lnTo>
                <a:lnTo>
                  <a:pt x="43900" y="32920"/>
                </a:lnTo>
                <a:lnTo>
                  <a:pt x="43850" y="32850"/>
                </a:lnTo>
                <a:lnTo>
                  <a:pt x="43770" y="32710"/>
                </a:lnTo>
                <a:lnTo>
                  <a:pt x="43640" y="32560"/>
                </a:lnTo>
                <a:lnTo>
                  <a:pt x="43470" y="32500"/>
                </a:lnTo>
                <a:lnTo>
                  <a:pt x="43350" y="32340"/>
                </a:lnTo>
                <a:lnTo>
                  <a:pt x="43450" y="31970"/>
                </a:lnTo>
                <a:lnTo>
                  <a:pt x="43490" y="31590"/>
                </a:lnTo>
                <a:lnTo>
                  <a:pt x="43210" y="31380"/>
                </a:lnTo>
                <a:lnTo>
                  <a:pt x="43090" y="31440"/>
                </a:lnTo>
                <a:lnTo>
                  <a:pt x="42950" y="31590"/>
                </a:lnTo>
                <a:lnTo>
                  <a:pt x="42730" y="31880"/>
                </a:lnTo>
                <a:lnTo>
                  <a:pt x="42570" y="31970"/>
                </a:lnTo>
                <a:lnTo>
                  <a:pt x="42520" y="31780"/>
                </a:lnTo>
                <a:lnTo>
                  <a:pt x="42540" y="31520"/>
                </a:lnTo>
                <a:lnTo>
                  <a:pt x="42670" y="31290"/>
                </a:lnTo>
                <a:lnTo>
                  <a:pt x="42490" y="31100"/>
                </a:lnTo>
                <a:lnTo>
                  <a:pt x="42370" y="31000"/>
                </a:lnTo>
                <a:lnTo>
                  <a:pt x="42350" y="30990"/>
                </a:lnTo>
                <a:lnTo>
                  <a:pt x="42600" y="30690"/>
                </a:lnTo>
                <a:lnTo>
                  <a:pt x="42750" y="30060"/>
                </a:lnTo>
                <a:lnTo>
                  <a:pt x="42560" y="29440"/>
                </a:lnTo>
                <a:lnTo>
                  <a:pt x="42570" y="28700"/>
                </a:lnTo>
                <a:lnTo>
                  <a:pt x="42770" y="28010"/>
                </a:lnTo>
                <a:lnTo>
                  <a:pt x="42990" y="27190"/>
                </a:lnTo>
                <a:lnTo>
                  <a:pt x="43210" y="2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Ağcabəd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6360" y="47740"/>
                </a:moveTo>
                <a:lnTo>
                  <a:pt x="45150" y="48030"/>
                </a:lnTo>
                <a:lnTo>
                  <a:pt x="43960" y="48360"/>
                </a:lnTo>
                <a:lnTo>
                  <a:pt x="44390" y="47500"/>
                </a:lnTo>
                <a:lnTo>
                  <a:pt x="44160" y="46720"/>
                </a:lnTo>
                <a:lnTo>
                  <a:pt x="43960" y="46600"/>
                </a:lnTo>
                <a:lnTo>
                  <a:pt x="43390" y="46230"/>
                </a:lnTo>
                <a:lnTo>
                  <a:pt x="43130" y="45650"/>
                </a:lnTo>
                <a:lnTo>
                  <a:pt x="42990" y="45340"/>
                </a:lnTo>
                <a:lnTo>
                  <a:pt x="43110" y="45270"/>
                </a:lnTo>
                <a:lnTo>
                  <a:pt x="43230" y="45170"/>
                </a:lnTo>
                <a:lnTo>
                  <a:pt x="43560" y="44460"/>
                </a:lnTo>
                <a:lnTo>
                  <a:pt x="43210" y="43880"/>
                </a:lnTo>
                <a:lnTo>
                  <a:pt x="42520" y="43980"/>
                </a:lnTo>
                <a:lnTo>
                  <a:pt x="41870" y="44230"/>
                </a:lnTo>
                <a:lnTo>
                  <a:pt x="41860" y="44230"/>
                </a:lnTo>
                <a:lnTo>
                  <a:pt x="40590" y="43950"/>
                </a:lnTo>
                <a:lnTo>
                  <a:pt x="40250" y="42960"/>
                </a:lnTo>
                <a:lnTo>
                  <a:pt x="40450" y="42830"/>
                </a:lnTo>
                <a:lnTo>
                  <a:pt x="40640" y="42680"/>
                </a:lnTo>
                <a:lnTo>
                  <a:pt x="40680" y="42110"/>
                </a:lnTo>
                <a:lnTo>
                  <a:pt x="40700" y="41550"/>
                </a:lnTo>
                <a:lnTo>
                  <a:pt x="41130" y="41420"/>
                </a:lnTo>
                <a:lnTo>
                  <a:pt x="41180" y="41400"/>
                </a:lnTo>
                <a:lnTo>
                  <a:pt x="41280" y="41370"/>
                </a:lnTo>
                <a:lnTo>
                  <a:pt x="41710" y="40980"/>
                </a:lnTo>
                <a:lnTo>
                  <a:pt x="41250" y="40580"/>
                </a:lnTo>
                <a:lnTo>
                  <a:pt x="41310" y="40120"/>
                </a:lnTo>
                <a:lnTo>
                  <a:pt x="42040" y="39650"/>
                </a:lnTo>
                <a:lnTo>
                  <a:pt x="42680" y="39000"/>
                </a:lnTo>
                <a:lnTo>
                  <a:pt x="42650" y="38680"/>
                </a:lnTo>
                <a:lnTo>
                  <a:pt x="43050" y="39010"/>
                </a:lnTo>
                <a:lnTo>
                  <a:pt x="43510" y="39330"/>
                </a:lnTo>
                <a:lnTo>
                  <a:pt x="44030" y="39160"/>
                </a:lnTo>
                <a:lnTo>
                  <a:pt x="45330" y="38290"/>
                </a:lnTo>
                <a:lnTo>
                  <a:pt x="46650" y="37290"/>
                </a:lnTo>
                <a:lnTo>
                  <a:pt x="46670" y="37360"/>
                </a:lnTo>
                <a:lnTo>
                  <a:pt x="46750" y="37410"/>
                </a:lnTo>
                <a:lnTo>
                  <a:pt x="46840" y="37540"/>
                </a:lnTo>
                <a:lnTo>
                  <a:pt x="47160" y="38220"/>
                </a:lnTo>
                <a:lnTo>
                  <a:pt x="47530" y="38830"/>
                </a:lnTo>
                <a:lnTo>
                  <a:pt x="47570" y="38940"/>
                </a:lnTo>
                <a:lnTo>
                  <a:pt x="47810" y="38860"/>
                </a:lnTo>
                <a:lnTo>
                  <a:pt x="48070" y="38630"/>
                </a:lnTo>
                <a:lnTo>
                  <a:pt x="48370" y="38450"/>
                </a:lnTo>
                <a:lnTo>
                  <a:pt x="48750" y="38500"/>
                </a:lnTo>
                <a:lnTo>
                  <a:pt x="48880" y="38610"/>
                </a:lnTo>
                <a:lnTo>
                  <a:pt x="48970" y="38850"/>
                </a:lnTo>
                <a:lnTo>
                  <a:pt x="49070" y="38940"/>
                </a:lnTo>
                <a:lnTo>
                  <a:pt x="49250" y="38950"/>
                </a:lnTo>
                <a:lnTo>
                  <a:pt x="49390" y="38860"/>
                </a:lnTo>
                <a:lnTo>
                  <a:pt x="49530" y="38810"/>
                </a:lnTo>
                <a:lnTo>
                  <a:pt x="49710" y="38940"/>
                </a:lnTo>
                <a:lnTo>
                  <a:pt x="50190" y="38330"/>
                </a:lnTo>
                <a:lnTo>
                  <a:pt x="50370" y="38320"/>
                </a:lnTo>
                <a:lnTo>
                  <a:pt x="50450" y="38860"/>
                </a:lnTo>
                <a:lnTo>
                  <a:pt x="50560" y="39130"/>
                </a:lnTo>
                <a:lnTo>
                  <a:pt x="50810" y="39200"/>
                </a:lnTo>
                <a:lnTo>
                  <a:pt x="50880" y="39210"/>
                </a:lnTo>
                <a:lnTo>
                  <a:pt x="50210" y="40720"/>
                </a:lnTo>
                <a:lnTo>
                  <a:pt x="49860" y="41490"/>
                </a:lnTo>
                <a:lnTo>
                  <a:pt x="49710" y="42470"/>
                </a:lnTo>
                <a:lnTo>
                  <a:pt x="49530" y="43420"/>
                </a:lnTo>
                <a:lnTo>
                  <a:pt x="49300" y="44140"/>
                </a:lnTo>
                <a:lnTo>
                  <a:pt x="48840" y="44620"/>
                </a:lnTo>
                <a:lnTo>
                  <a:pt x="48320" y="44770"/>
                </a:lnTo>
                <a:lnTo>
                  <a:pt x="47820" y="44980"/>
                </a:lnTo>
                <a:lnTo>
                  <a:pt x="47450" y="45010"/>
                </a:lnTo>
                <a:lnTo>
                  <a:pt x="47080" y="44980"/>
                </a:lnTo>
                <a:lnTo>
                  <a:pt x="46900" y="45110"/>
                </a:lnTo>
                <a:lnTo>
                  <a:pt x="46790" y="45320"/>
                </a:lnTo>
                <a:lnTo>
                  <a:pt x="46320" y="45520"/>
                </a:lnTo>
                <a:lnTo>
                  <a:pt x="46050" y="45960"/>
                </a:lnTo>
                <a:lnTo>
                  <a:pt x="46160" y="46290"/>
                </a:lnTo>
                <a:lnTo>
                  <a:pt x="46250" y="46550"/>
                </a:lnTo>
                <a:lnTo>
                  <a:pt x="46050" y="46690"/>
                </a:lnTo>
                <a:lnTo>
                  <a:pt x="45840" y="46860"/>
                </a:lnTo>
                <a:lnTo>
                  <a:pt x="46060" y="47260"/>
                </a:lnTo>
                <a:lnTo>
                  <a:pt x="46360" y="4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Stepanakert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5390" y="46490"/>
                </a:moveTo>
                <a:lnTo>
                  <a:pt x="35140" y="46320"/>
                </a:lnTo>
                <a:lnTo>
                  <a:pt x="35100" y="45850"/>
                </a:lnTo>
                <a:lnTo>
                  <a:pt x="35360" y="45480"/>
                </a:lnTo>
                <a:lnTo>
                  <a:pt x="35590" y="45280"/>
                </a:lnTo>
                <a:lnTo>
                  <a:pt x="35700" y="45210"/>
                </a:lnTo>
                <a:lnTo>
                  <a:pt x="35800" y="45250"/>
                </a:lnTo>
                <a:lnTo>
                  <a:pt x="35970" y="45340"/>
                </a:lnTo>
                <a:lnTo>
                  <a:pt x="36090" y="45580"/>
                </a:lnTo>
                <a:lnTo>
                  <a:pt x="36030" y="45740"/>
                </a:lnTo>
                <a:lnTo>
                  <a:pt x="35900" y="45750"/>
                </a:lnTo>
                <a:lnTo>
                  <a:pt x="35830" y="45950"/>
                </a:lnTo>
                <a:lnTo>
                  <a:pt x="35680" y="46320"/>
                </a:lnTo>
                <a:lnTo>
                  <a:pt x="35390" y="4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Yevlakh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1820" y="30840"/>
                </a:moveTo>
                <a:lnTo>
                  <a:pt x="41280" y="30810"/>
                </a:lnTo>
                <a:lnTo>
                  <a:pt x="40790" y="30520"/>
                </a:lnTo>
                <a:lnTo>
                  <a:pt x="40570" y="29850"/>
                </a:lnTo>
                <a:lnTo>
                  <a:pt x="40840" y="29420"/>
                </a:lnTo>
                <a:lnTo>
                  <a:pt x="41550" y="29410"/>
                </a:lnTo>
                <a:lnTo>
                  <a:pt x="41890" y="29400"/>
                </a:lnTo>
                <a:lnTo>
                  <a:pt x="42070" y="29420"/>
                </a:lnTo>
                <a:lnTo>
                  <a:pt x="42140" y="29480"/>
                </a:lnTo>
                <a:lnTo>
                  <a:pt x="42110" y="29750"/>
                </a:lnTo>
                <a:lnTo>
                  <a:pt x="42030" y="29950"/>
                </a:lnTo>
                <a:lnTo>
                  <a:pt x="41960" y="30100"/>
                </a:lnTo>
                <a:lnTo>
                  <a:pt x="41920" y="30250"/>
                </a:lnTo>
                <a:lnTo>
                  <a:pt x="41930" y="30500"/>
                </a:lnTo>
                <a:lnTo>
                  <a:pt x="41970" y="30630"/>
                </a:lnTo>
                <a:lnTo>
                  <a:pt x="41820" y="30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Naftal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6350" y="32360"/>
                </a:moveTo>
                <a:lnTo>
                  <a:pt x="36250" y="32260"/>
                </a:lnTo>
                <a:lnTo>
                  <a:pt x="36190" y="32130"/>
                </a:lnTo>
                <a:lnTo>
                  <a:pt x="36260" y="32050"/>
                </a:lnTo>
                <a:lnTo>
                  <a:pt x="36340" y="31940"/>
                </a:lnTo>
                <a:lnTo>
                  <a:pt x="36440" y="31860"/>
                </a:lnTo>
                <a:lnTo>
                  <a:pt x="36560" y="31960"/>
                </a:lnTo>
                <a:lnTo>
                  <a:pt x="36640" y="32050"/>
                </a:lnTo>
                <a:lnTo>
                  <a:pt x="36650" y="32140"/>
                </a:lnTo>
                <a:lnTo>
                  <a:pt x="36630" y="32240"/>
                </a:lnTo>
                <a:lnTo>
                  <a:pt x="36490" y="32350"/>
                </a:lnTo>
                <a:lnTo>
                  <a:pt x="36350" y="3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Şək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2060" y="18810"/>
                </a:moveTo>
                <a:lnTo>
                  <a:pt x="41420" y="18630"/>
                </a:lnTo>
                <a:lnTo>
                  <a:pt x="41460" y="18320"/>
                </a:lnTo>
                <a:lnTo>
                  <a:pt x="41600" y="17890"/>
                </a:lnTo>
                <a:lnTo>
                  <a:pt x="41700" y="17500"/>
                </a:lnTo>
                <a:lnTo>
                  <a:pt x="41810" y="17170"/>
                </a:lnTo>
                <a:lnTo>
                  <a:pt x="41980" y="17030"/>
                </a:lnTo>
                <a:lnTo>
                  <a:pt x="42170" y="17170"/>
                </a:lnTo>
                <a:lnTo>
                  <a:pt x="42490" y="17730"/>
                </a:lnTo>
                <a:lnTo>
                  <a:pt x="42530" y="18140"/>
                </a:lnTo>
                <a:lnTo>
                  <a:pt x="42280" y="18690"/>
                </a:lnTo>
                <a:lnTo>
                  <a:pt x="42060" y="1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Şuş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5010" y="50760"/>
                </a:moveTo>
                <a:lnTo>
                  <a:pt x="34990" y="50570"/>
                </a:lnTo>
                <a:lnTo>
                  <a:pt x="34940" y="50190"/>
                </a:lnTo>
                <a:lnTo>
                  <a:pt x="34720" y="49750"/>
                </a:lnTo>
                <a:lnTo>
                  <a:pt x="34290" y="49710"/>
                </a:lnTo>
                <a:lnTo>
                  <a:pt x="33870" y="49850"/>
                </a:lnTo>
                <a:lnTo>
                  <a:pt x="33860" y="49860"/>
                </a:lnTo>
                <a:lnTo>
                  <a:pt x="33500" y="50470"/>
                </a:lnTo>
                <a:lnTo>
                  <a:pt x="33390" y="50660"/>
                </a:lnTo>
                <a:lnTo>
                  <a:pt x="32740" y="50740"/>
                </a:lnTo>
                <a:lnTo>
                  <a:pt x="32470" y="50500"/>
                </a:lnTo>
                <a:lnTo>
                  <a:pt x="32170" y="50350"/>
                </a:lnTo>
                <a:lnTo>
                  <a:pt x="31830" y="50220"/>
                </a:lnTo>
                <a:lnTo>
                  <a:pt x="31770" y="49680"/>
                </a:lnTo>
                <a:lnTo>
                  <a:pt x="31980" y="49130"/>
                </a:lnTo>
                <a:lnTo>
                  <a:pt x="32150" y="48780"/>
                </a:lnTo>
                <a:lnTo>
                  <a:pt x="32230" y="48610"/>
                </a:lnTo>
                <a:lnTo>
                  <a:pt x="32200" y="48380"/>
                </a:lnTo>
                <a:lnTo>
                  <a:pt x="32140" y="47980"/>
                </a:lnTo>
                <a:lnTo>
                  <a:pt x="31980" y="47350"/>
                </a:lnTo>
                <a:lnTo>
                  <a:pt x="32330" y="47300"/>
                </a:lnTo>
                <a:lnTo>
                  <a:pt x="32410" y="47290"/>
                </a:lnTo>
                <a:lnTo>
                  <a:pt x="32690" y="47250"/>
                </a:lnTo>
                <a:lnTo>
                  <a:pt x="33010" y="47090"/>
                </a:lnTo>
                <a:lnTo>
                  <a:pt x="33330" y="46930"/>
                </a:lnTo>
                <a:lnTo>
                  <a:pt x="33990" y="46850"/>
                </a:lnTo>
                <a:lnTo>
                  <a:pt x="34690" y="46960"/>
                </a:lnTo>
                <a:lnTo>
                  <a:pt x="35100" y="47070"/>
                </a:lnTo>
                <a:lnTo>
                  <a:pt x="35370" y="47130"/>
                </a:lnTo>
                <a:lnTo>
                  <a:pt x="35660" y="47370"/>
                </a:lnTo>
                <a:lnTo>
                  <a:pt x="35820" y="48070"/>
                </a:lnTo>
                <a:lnTo>
                  <a:pt x="35850" y="48640"/>
                </a:lnTo>
                <a:lnTo>
                  <a:pt x="35860" y="49040"/>
                </a:lnTo>
                <a:lnTo>
                  <a:pt x="35850" y="49420"/>
                </a:lnTo>
                <a:lnTo>
                  <a:pt x="35440" y="50090"/>
                </a:lnTo>
                <a:lnTo>
                  <a:pt x="35150" y="50540"/>
                </a:lnTo>
                <a:lnTo>
                  <a:pt x="35090" y="50640"/>
                </a:lnTo>
                <a:lnTo>
                  <a:pt x="35010" y="5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