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Wien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Wien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87520" y="15340"/>
                </a:moveTo>
                <a:lnTo>
                  <a:pt x="87530" y="15340"/>
                </a:lnTo>
                <a:lnTo>
                  <a:pt x="87560" y="15260"/>
                </a:lnTo>
                <a:lnTo>
                  <a:pt x="87640" y="15130"/>
                </a:lnTo>
                <a:lnTo>
                  <a:pt x="87860" y="15090"/>
                </a:lnTo>
                <a:lnTo>
                  <a:pt x="87990" y="15200"/>
                </a:lnTo>
                <a:lnTo>
                  <a:pt x="88050" y="15350"/>
                </a:lnTo>
                <a:lnTo>
                  <a:pt x="88180" y="15490"/>
                </a:lnTo>
                <a:lnTo>
                  <a:pt x="88210" y="15620"/>
                </a:lnTo>
                <a:lnTo>
                  <a:pt x="88260" y="15850"/>
                </a:lnTo>
                <a:lnTo>
                  <a:pt x="88350" y="15940"/>
                </a:lnTo>
                <a:lnTo>
                  <a:pt x="88380" y="16010"/>
                </a:lnTo>
                <a:lnTo>
                  <a:pt x="88400" y="16050"/>
                </a:lnTo>
                <a:lnTo>
                  <a:pt x="88390" y="16110"/>
                </a:lnTo>
                <a:lnTo>
                  <a:pt x="88300" y="16480"/>
                </a:lnTo>
                <a:lnTo>
                  <a:pt x="88240" y="16970"/>
                </a:lnTo>
                <a:lnTo>
                  <a:pt x="88320" y="17220"/>
                </a:lnTo>
                <a:lnTo>
                  <a:pt x="88580" y="17770"/>
                </a:lnTo>
                <a:lnTo>
                  <a:pt x="87750" y="17610"/>
                </a:lnTo>
                <a:lnTo>
                  <a:pt x="87190" y="17640"/>
                </a:lnTo>
                <a:lnTo>
                  <a:pt x="87020" y="17690"/>
                </a:lnTo>
                <a:lnTo>
                  <a:pt x="86920" y="17780"/>
                </a:lnTo>
                <a:lnTo>
                  <a:pt x="86880" y="17840"/>
                </a:lnTo>
                <a:lnTo>
                  <a:pt x="86840" y="17930"/>
                </a:lnTo>
                <a:lnTo>
                  <a:pt x="86780" y="18000"/>
                </a:lnTo>
                <a:lnTo>
                  <a:pt x="86660" y="18080"/>
                </a:lnTo>
                <a:lnTo>
                  <a:pt x="86390" y="18080"/>
                </a:lnTo>
                <a:lnTo>
                  <a:pt x="86280" y="18050"/>
                </a:lnTo>
                <a:lnTo>
                  <a:pt x="86060" y="17950"/>
                </a:lnTo>
                <a:lnTo>
                  <a:pt x="85900" y="17840"/>
                </a:lnTo>
                <a:lnTo>
                  <a:pt x="85590" y="17840"/>
                </a:lnTo>
                <a:lnTo>
                  <a:pt x="85270" y="17900"/>
                </a:lnTo>
                <a:lnTo>
                  <a:pt x="84540" y="17840"/>
                </a:lnTo>
                <a:lnTo>
                  <a:pt x="84400" y="17760"/>
                </a:lnTo>
                <a:lnTo>
                  <a:pt x="84350" y="17640"/>
                </a:lnTo>
                <a:lnTo>
                  <a:pt x="84280" y="17560"/>
                </a:lnTo>
                <a:lnTo>
                  <a:pt x="84180" y="17390"/>
                </a:lnTo>
                <a:lnTo>
                  <a:pt x="84280" y="16880"/>
                </a:lnTo>
                <a:lnTo>
                  <a:pt x="84250" y="16770"/>
                </a:lnTo>
                <a:lnTo>
                  <a:pt x="84200" y="16650"/>
                </a:lnTo>
                <a:lnTo>
                  <a:pt x="84110" y="16550"/>
                </a:lnTo>
                <a:lnTo>
                  <a:pt x="84010" y="16390"/>
                </a:lnTo>
                <a:lnTo>
                  <a:pt x="84010" y="16230"/>
                </a:lnTo>
                <a:lnTo>
                  <a:pt x="84050" y="16090"/>
                </a:lnTo>
                <a:lnTo>
                  <a:pt x="84080" y="16030"/>
                </a:lnTo>
                <a:lnTo>
                  <a:pt x="84160" y="15910"/>
                </a:lnTo>
                <a:lnTo>
                  <a:pt x="84250" y="15820"/>
                </a:lnTo>
                <a:lnTo>
                  <a:pt x="84540" y="15960"/>
                </a:lnTo>
                <a:lnTo>
                  <a:pt x="84700" y="15940"/>
                </a:lnTo>
                <a:lnTo>
                  <a:pt x="84850" y="15900"/>
                </a:lnTo>
                <a:lnTo>
                  <a:pt x="84950" y="15830"/>
                </a:lnTo>
                <a:lnTo>
                  <a:pt x="85090" y="15700"/>
                </a:lnTo>
                <a:lnTo>
                  <a:pt x="85150" y="15600"/>
                </a:lnTo>
                <a:lnTo>
                  <a:pt x="85950" y="15080"/>
                </a:lnTo>
                <a:lnTo>
                  <a:pt x="86380" y="14880"/>
                </a:lnTo>
                <a:lnTo>
                  <a:pt x="86580" y="14820"/>
                </a:lnTo>
                <a:lnTo>
                  <a:pt x="86680" y="14740"/>
                </a:lnTo>
                <a:lnTo>
                  <a:pt x="86720" y="14600"/>
                </a:lnTo>
                <a:lnTo>
                  <a:pt x="87090" y="14630"/>
                </a:lnTo>
                <a:lnTo>
                  <a:pt x="87160" y="14720"/>
                </a:lnTo>
                <a:lnTo>
                  <a:pt x="87480" y="15290"/>
                </a:lnTo>
                <a:lnTo>
                  <a:pt x="87520" y="1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