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Vorarlberg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Vorarlberg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12340" y="33370"/>
                </a:moveTo>
                <a:lnTo>
                  <a:pt x="12530" y="33870"/>
                </a:lnTo>
                <a:lnTo>
                  <a:pt x="12680" y="34660"/>
                </a:lnTo>
                <a:lnTo>
                  <a:pt x="12690" y="34830"/>
                </a:lnTo>
                <a:lnTo>
                  <a:pt x="12660" y="35320"/>
                </a:lnTo>
                <a:lnTo>
                  <a:pt x="12480" y="35760"/>
                </a:lnTo>
                <a:lnTo>
                  <a:pt x="12020" y="36460"/>
                </a:lnTo>
                <a:lnTo>
                  <a:pt x="11900" y="36790"/>
                </a:lnTo>
                <a:lnTo>
                  <a:pt x="11760" y="37490"/>
                </a:lnTo>
                <a:lnTo>
                  <a:pt x="11740" y="37760"/>
                </a:lnTo>
                <a:lnTo>
                  <a:pt x="11750" y="37970"/>
                </a:lnTo>
                <a:lnTo>
                  <a:pt x="11790" y="38210"/>
                </a:lnTo>
                <a:lnTo>
                  <a:pt x="11800" y="38400"/>
                </a:lnTo>
                <a:lnTo>
                  <a:pt x="11760" y="38710"/>
                </a:lnTo>
                <a:lnTo>
                  <a:pt x="11690" y="38920"/>
                </a:lnTo>
                <a:lnTo>
                  <a:pt x="11560" y="39100"/>
                </a:lnTo>
                <a:lnTo>
                  <a:pt x="11410" y="39230"/>
                </a:lnTo>
                <a:lnTo>
                  <a:pt x="11260" y="39430"/>
                </a:lnTo>
                <a:lnTo>
                  <a:pt x="11220" y="39570"/>
                </a:lnTo>
                <a:lnTo>
                  <a:pt x="11250" y="39750"/>
                </a:lnTo>
                <a:lnTo>
                  <a:pt x="11520" y="40190"/>
                </a:lnTo>
                <a:lnTo>
                  <a:pt x="11730" y="40760"/>
                </a:lnTo>
                <a:lnTo>
                  <a:pt x="11740" y="40810"/>
                </a:lnTo>
                <a:lnTo>
                  <a:pt x="11580" y="40810"/>
                </a:lnTo>
                <a:lnTo>
                  <a:pt x="11060" y="40640"/>
                </a:lnTo>
                <a:lnTo>
                  <a:pt x="10800" y="40490"/>
                </a:lnTo>
                <a:lnTo>
                  <a:pt x="10340" y="40050"/>
                </a:lnTo>
                <a:lnTo>
                  <a:pt x="9060" y="39630"/>
                </a:lnTo>
                <a:lnTo>
                  <a:pt x="8760" y="39410"/>
                </a:lnTo>
                <a:lnTo>
                  <a:pt x="8610" y="39190"/>
                </a:lnTo>
                <a:lnTo>
                  <a:pt x="8590" y="39030"/>
                </a:lnTo>
                <a:lnTo>
                  <a:pt x="8630" y="38840"/>
                </a:lnTo>
                <a:lnTo>
                  <a:pt x="8660" y="38430"/>
                </a:lnTo>
                <a:lnTo>
                  <a:pt x="8710" y="38260"/>
                </a:lnTo>
                <a:lnTo>
                  <a:pt x="8710" y="38160"/>
                </a:lnTo>
                <a:lnTo>
                  <a:pt x="8660" y="38110"/>
                </a:lnTo>
                <a:lnTo>
                  <a:pt x="8590" y="38110"/>
                </a:lnTo>
                <a:lnTo>
                  <a:pt x="8540" y="38070"/>
                </a:lnTo>
                <a:lnTo>
                  <a:pt x="8560" y="37870"/>
                </a:lnTo>
                <a:lnTo>
                  <a:pt x="6310" y="37160"/>
                </a:lnTo>
                <a:lnTo>
                  <a:pt x="6110" y="37130"/>
                </a:lnTo>
                <a:lnTo>
                  <a:pt x="5480" y="37200"/>
                </a:lnTo>
                <a:lnTo>
                  <a:pt x="5260" y="37150"/>
                </a:lnTo>
                <a:lnTo>
                  <a:pt x="5350" y="37040"/>
                </a:lnTo>
                <a:lnTo>
                  <a:pt x="5550" y="36780"/>
                </a:lnTo>
                <a:lnTo>
                  <a:pt x="5590" y="36730"/>
                </a:lnTo>
                <a:lnTo>
                  <a:pt x="5670" y="36270"/>
                </a:lnTo>
                <a:lnTo>
                  <a:pt x="5650" y="36200"/>
                </a:lnTo>
                <a:lnTo>
                  <a:pt x="5600" y="36000"/>
                </a:lnTo>
                <a:lnTo>
                  <a:pt x="5550" y="35830"/>
                </a:lnTo>
                <a:lnTo>
                  <a:pt x="5270" y="35430"/>
                </a:lnTo>
                <a:lnTo>
                  <a:pt x="5090" y="35320"/>
                </a:lnTo>
                <a:lnTo>
                  <a:pt x="4910" y="35220"/>
                </a:lnTo>
                <a:lnTo>
                  <a:pt x="4910" y="35070"/>
                </a:lnTo>
                <a:lnTo>
                  <a:pt x="5030" y="34800"/>
                </a:lnTo>
                <a:lnTo>
                  <a:pt x="5040" y="34680"/>
                </a:lnTo>
                <a:lnTo>
                  <a:pt x="4940" y="34430"/>
                </a:lnTo>
                <a:lnTo>
                  <a:pt x="4830" y="34280"/>
                </a:lnTo>
                <a:lnTo>
                  <a:pt x="4770" y="34130"/>
                </a:lnTo>
                <a:lnTo>
                  <a:pt x="4810" y="34030"/>
                </a:lnTo>
                <a:lnTo>
                  <a:pt x="4850" y="33880"/>
                </a:lnTo>
                <a:lnTo>
                  <a:pt x="4700" y="33740"/>
                </a:lnTo>
                <a:lnTo>
                  <a:pt x="4650" y="33700"/>
                </a:lnTo>
                <a:lnTo>
                  <a:pt x="4550" y="33540"/>
                </a:lnTo>
                <a:lnTo>
                  <a:pt x="4930" y="32880"/>
                </a:lnTo>
                <a:lnTo>
                  <a:pt x="5340" y="32390"/>
                </a:lnTo>
                <a:lnTo>
                  <a:pt x="5380" y="32270"/>
                </a:lnTo>
                <a:lnTo>
                  <a:pt x="5440" y="31960"/>
                </a:lnTo>
                <a:lnTo>
                  <a:pt x="5500" y="31800"/>
                </a:lnTo>
                <a:lnTo>
                  <a:pt x="5960" y="31220"/>
                </a:lnTo>
                <a:lnTo>
                  <a:pt x="6080" y="30950"/>
                </a:lnTo>
                <a:lnTo>
                  <a:pt x="6090" y="30210"/>
                </a:lnTo>
                <a:lnTo>
                  <a:pt x="5740" y="29900"/>
                </a:lnTo>
                <a:lnTo>
                  <a:pt x="5300" y="29700"/>
                </a:lnTo>
                <a:lnTo>
                  <a:pt x="4950" y="29170"/>
                </a:lnTo>
                <a:lnTo>
                  <a:pt x="4930" y="29060"/>
                </a:lnTo>
                <a:lnTo>
                  <a:pt x="4860" y="28750"/>
                </a:lnTo>
                <a:lnTo>
                  <a:pt x="4890" y="28770"/>
                </a:lnTo>
                <a:lnTo>
                  <a:pt x="4940" y="28780"/>
                </a:lnTo>
                <a:lnTo>
                  <a:pt x="5640" y="28970"/>
                </a:lnTo>
                <a:lnTo>
                  <a:pt x="6400" y="28960"/>
                </a:lnTo>
                <a:lnTo>
                  <a:pt x="6720" y="28810"/>
                </a:lnTo>
                <a:lnTo>
                  <a:pt x="6900" y="28540"/>
                </a:lnTo>
                <a:lnTo>
                  <a:pt x="7040" y="28210"/>
                </a:lnTo>
                <a:lnTo>
                  <a:pt x="7300" y="27910"/>
                </a:lnTo>
                <a:lnTo>
                  <a:pt x="7480" y="27820"/>
                </a:lnTo>
                <a:lnTo>
                  <a:pt x="7660" y="27800"/>
                </a:lnTo>
                <a:lnTo>
                  <a:pt x="7820" y="27860"/>
                </a:lnTo>
                <a:lnTo>
                  <a:pt x="7960" y="28010"/>
                </a:lnTo>
                <a:lnTo>
                  <a:pt x="8000" y="28220"/>
                </a:lnTo>
                <a:lnTo>
                  <a:pt x="7980" y="28440"/>
                </a:lnTo>
                <a:lnTo>
                  <a:pt x="8030" y="28620"/>
                </a:lnTo>
                <a:lnTo>
                  <a:pt x="8270" y="28750"/>
                </a:lnTo>
                <a:lnTo>
                  <a:pt x="8360" y="28740"/>
                </a:lnTo>
                <a:lnTo>
                  <a:pt x="8510" y="28650"/>
                </a:lnTo>
                <a:lnTo>
                  <a:pt x="8570" y="28630"/>
                </a:lnTo>
                <a:lnTo>
                  <a:pt x="8930" y="28760"/>
                </a:lnTo>
                <a:lnTo>
                  <a:pt x="9280" y="28790"/>
                </a:lnTo>
                <a:lnTo>
                  <a:pt x="9460" y="28760"/>
                </a:lnTo>
                <a:lnTo>
                  <a:pt x="9610" y="28640"/>
                </a:lnTo>
                <a:lnTo>
                  <a:pt x="9640" y="28930"/>
                </a:lnTo>
                <a:lnTo>
                  <a:pt x="9770" y="29100"/>
                </a:lnTo>
                <a:lnTo>
                  <a:pt x="9920" y="29250"/>
                </a:lnTo>
                <a:lnTo>
                  <a:pt x="10020" y="29480"/>
                </a:lnTo>
                <a:lnTo>
                  <a:pt x="10020" y="29540"/>
                </a:lnTo>
                <a:lnTo>
                  <a:pt x="10030" y="29590"/>
                </a:lnTo>
                <a:lnTo>
                  <a:pt x="10050" y="29690"/>
                </a:lnTo>
                <a:lnTo>
                  <a:pt x="10180" y="29770"/>
                </a:lnTo>
                <a:lnTo>
                  <a:pt x="10280" y="29730"/>
                </a:lnTo>
                <a:lnTo>
                  <a:pt x="10390" y="29630"/>
                </a:lnTo>
                <a:lnTo>
                  <a:pt x="10520" y="29570"/>
                </a:lnTo>
                <a:lnTo>
                  <a:pt x="11110" y="30430"/>
                </a:lnTo>
                <a:lnTo>
                  <a:pt x="11210" y="30640"/>
                </a:lnTo>
                <a:lnTo>
                  <a:pt x="11160" y="30830"/>
                </a:lnTo>
                <a:lnTo>
                  <a:pt x="10890" y="31040"/>
                </a:lnTo>
                <a:lnTo>
                  <a:pt x="11020" y="31190"/>
                </a:lnTo>
                <a:lnTo>
                  <a:pt x="11050" y="31370"/>
                </a:lnTo>
                <a:lnTo>
                  <a:pt x="11060" y="31560"/>
                </a:lnTo>
                <a:lnTo>
                  <a:pt x="11120" y="31730"/>
                </a:lnTo>
                <a:lnTo>
                  <a:pt x="11240" y="31840"/>
                </a:lnTo>
                <a:lnTo>
                  <a:pt x="11320" y="31840"/>
                </a:lnTo>
                <a:lnTo>
                  <a:pt x="11410" y="31770"/>
                </a:lnTo>
                <a:lnTo>
                  <a:pt x="11570" y="31700"/>
                </a:lnTo>
                <a:lnTo>
                  <a:pt x="11630" y="31700"/>
                </a:lnTo>
                <a:lnTo>
                  <a:pt x="11750" y="31780"/>
                </a:lnTo>
                <a:lnTo>
                  <a:pt x="11810" y="31780"/>
                </a:lnTo>
                <a:lnTo>
                  <a:pt x="11860" y="31740"/>
                </a:lnTo>
                <a:lnTo>
                  <a:pt x="12000" y="31580"/>
                </a:lnTo>
                <a:lnTo>
                  <a:pt x="12530" y="31490"/>
                </a:lnTo>
                <a:lnTo>
                  <a:pt x="12750" y="31610"/>
                </a:lnTo>
                <a:lnTo>
                  <a:pt x="12740" y="31920"/>
                </a:lnTo>
                <a:lnTo>
                  <a:pt x="12520" y="32570"/>
                </a:lnTo>
                <a:lnTo>
                  <a:pt x="12550" y="32690"/>
                </a:lnTo>
                <a:lnTo>
                  <a:pt x="12560" y="32800"/>
                </a:lnTo>
                <a:lnTo>
                  <a:pt x="12530" y="32910"/>
                </a:lnTo>
                <a:lnTo>
                  <a:pt x="12470" y="32970"/>
                </a:lnTo>
                <a:lnTo>
                  <a:pt x="12310" y="33020"/>
                </a:lnTo>
                <a:lnTo>
                  <a:pt x="12260" y="33050"/>
                </a:lnTo>
                <a:lnTo>
                  <a:pt x="12150" y="33250"/>
                </a:lnTo>
                <a:lnTo>
                  <a:pt x="12110" y="33360"/>
                </a:lnTo>
                <a:lnTo>
                  <a:pt x="12160" y="33390"/>
                </a:lnTo>
                <a:lnTo>
                  <a:pt x="12340" y="3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