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Tirol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Tirol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12340" y="33370"/>
                </a:moveTo>
                <a:lnTo>
                  <a:pt x="13110" y="33270"/>
                </a:lnTo>
                <a:lnTo>
                  <a:pt x="13370" y="33170"/>
                </a:lnTo>
                <a:lnTo>
                  <a:pt x="13900" y="32840"/>
                </a:lnTo>
                <a:lnTo>
                  <a:pt x="14130" y="32630"/>
                </a:lnTo>
                <a:lnTo>
                  <a:pt x="14350" y="32340"/>
                </a:lnTo>
                <a:lnTo>
                  <a:pt x="14610" y="31810"/>
                </a:lnTo>
                <a:lnTo>
                  <a:pt x="14680" y="31700"/>
                </a:lnTo>
                <a:lnTo>
                  <a:pt x="14810" y="31610"/>
                </a:lnTo>
                <a:lnTo>
                  <a:pt x="15060" y="31530"/>
                </a:lnTo>
                <a:lnTo>
                  <a:pt x="15160" y="31460"/>
                </a:lnTo>
                <a:lnTo>
                  <a:pt x="15360" y="31190"/>
                </a:lnTo>
                <a:lnTo>
                  <a:pt x="15530" y="30840"/>
                </a:lnTo>
                <a:lnTo>
                  <a:pt x="15640" y="30440"/>
                </a:lnTo>
                <a:lnTo>
                  <a:pt x="15640" y="30060"/>
                </a:lnTo>
                <a:lnTo>
                  <a:pt x="15590" y="29840"/>
                </a:lnTo>
                <a:lnTo>
                  <a:pt x="15520" y="29690"/>
                </a:lnTo>
                <a:lnTo>
                  <a:pt x="15420" y="29570"/>
                </a:lnTo>
                <a:lnTo>
                  <a:pt x="15250" y="29480"/>
                </a:lnTo>
                <a:lnTo>
                  <a:pt x="15370" y="28780"/>
                </a:lnTo>
                <a:lnTo>
                  <a:pt x="15390" y="28620"/>
                </a:lnTo>
                <a:lnTo>
                  <a:pt x="15310" y="28420"/>
                </a:lnTo>
                <a:lnTo>
                  <a:pt x="15210" y="28220"/>
                </a:lnTo>
                <a:lnTo>
                  <a:pt x="15190" y="28070"/>
                </a:lnTo>
                <a:lnTo>
                  <a:pt x="15370" y="28000"/>
                </a:lnTo>
                <a:lnTo>
                  <a:pt x="15570" y="27960"/>
                </a:lnTo>
                <a:lnTo>
                  <a:pt x="15660" y="27930"/>
                </a:lnTo>
                <a:lnTo>
                  <a:pt x="15700" y="27960"/>
                </a:lnTo>
                <a:lnTo>
                  <a:pt x="15750" y="28130"/>
                </a:lnTo>
                <a:lnTo>
                  <a:pt x="15740" y="28200"/>
                </a:lnTo>
                <a:lnTo>
                  <a:pt x="15680" y="28280"/>
                </a:lnTo>
                <a:lnTo>
                  <a:pt x="15640" y="28390"/>
                </a:lnTo>
                <a:lnTo>
                  <a:pt x="15660" y="28540"/>
                </a:lnTo>
                <a:lnTo>
                  <a:pt x="15720" y="28630"/>
                </a:lnTo>
                <a:lnTo>
                  <a:pt x="15820" y="28690"/>
                </a:lnTo>
                <a:lnTo>
                  <a:pt x="16000" y="28780"/>
                </a:lnTo>
                <a:lnTo>
                  <a:pt x="16510" y="28860"/>
                </a:lnTo>
                <a:lnTo>
                  <a:pt x="16650" y="28830"/>
                </a:lnTo>
                <a:lnTo>
                  <a:pt x="16800" y="28710"/>
                </a:lnTo>
                <a:lnTo>
                  <a:pt x="17050" y="28370"/>
                </a:lnTo>
                <a:lnTo>
                  <a:pt x="17210" y="28260"/>
                </a:lnTo>
                <a:lnTo>
                  <a:pt x="17500" y="28260"/>
                </a:lnTo>
                <a:lnTo>
                  <a:pt x="19070" y="28860"/>
                </a:lnTo>
                <a:lnTo>
                  <a:pt x="19120" y="28910"/>
                </a:lnTo>
                <a:lnTo>
                  <a:pt x="19160" y="29000"/>
                </a:lnTo>
                <a:lnTo>
                  <a:pt x="19220" y="29090"/>
                </a:lnTo>
                <a:lnTo>
                  <a:pt x="19320" y="29120"/>
                </a:lnTo>
                <a:lnTo>
                  <a:pt x="19670" y="29080"/>
                </a:lnTo>
                <a:lnTo>
                  <a:pt x="20150" y="28860"/>
                </a:lnTo>
                <a:lnTo>
                  <a:pt x="20320" y="28810"/>
                </a:lnTo>
                <a:lnTo>
                  <a:pt x="20490" y="28820"/>
                </a:lnTo>
                <a:lnTo>
                  <a:pt x="20610" y="28890"/>
                </a:lnTo>
                <a:lnTo>
                  <a:pt x="20890" y="29100"/>
                </a:lnTo>
                <a:lnTo>
                  <a:pt x="20790" y="29220"/>
                </a:lnTo>
                <a:lnTo>
                  <a:pt x="20400" y="29480"/>
                </a:lnTo>
                <a:lnTo>
                  <a:pt x="20480" y="29620"/>
                </a:lnTo>
                <a:lnTo>
                  <a:pt x="21100" y="29910"/>
                </a:lnTo>
                <a:lnTo>
                  <a:pt x="21690" y="30550"/>
                </a:lnTo>
                <a:lnTo>
                  <a:pt x="21730" y="30630"/>
                </a:lnTo>
                <a:lnTo>
                  <a:pt x="21730" y="30750"/>
                </a:lnTo>
                <a:lnTo>
                  <a:pt x="21710" y="30870"/>
                </a:lnTo>
                <a:lnTo>
                  <a:pt x="21670" y="30950"/>
                </a:lnTo>
                <a:lnTo>
                  <a:pt x="21640" y="30950"/>
                </a:lnTo>
                <a:lnTo>
                  <a:pt x="21760" y="31190"/>
                </a:lnTo>
                <a:lnTo>
                  <a:pt x="21930" y="31290"/>
                </a:lnTo>
                <a:lnTo>
                  <a:pt x="23170" y="31310"/>
                </a:lnTo>
                <a:lnTo>
                  <a:pt x="23400" y="31240"/>
                </a:lnTo>
                <a:lnTo>
                  <a:pt x="24180" y="30700"/>
                </a:lnTo>
                <a:lnTo>
                  <a:pt x="24480" y="30610"/>
                </a:lnTo>
                <a:lnTo>
                  <a:pt x="24740" y="30720"/>
                </a:lnTo>
                <a:lnTo>
                  <a:pt x="24710" y="31200"/>
                </a:lnTo>
                <a:lnTo>
                  <a:pt x="25000" y="31230"/>
                </a:lnTo>
                <a:lnTo>
                  <a:pt x="25260" y="31110"/>
                </a:lnTo>
                <a:lnTo>
                  <a:pt x="25430" y="30930"/>
                </a:lnTo>
                <a:lnTo>
                  <a:pt x="25580" y="30710"/>
                </a:lnTo>
                <a:lnTo>
                  <a:pt x="25810" y="30500"/>
                </a:lnTo>
                <a:lnTo>
                  <a:pt x="26040" y="30430"/>
                </a:lnTo>
                <a:lnTo>
                  <a:pt x="26550" y="30420"/>
                </a:lnTo>
                <a:lnTo>
                  <a:pt x="26750" y="30330"/>
                </a:lnTo>
                <a:lnTo>
                  <a:pt x="26850" y="30160"/>
                </a:lnTo>
                <a:lnTo>
                  <a:pt x="26800" y="30030"/>
                </a:lnTo>
                <a:lnTo>
                  <a:pt x="26670" y="29940"/>
                </a:lnTo>
                <a:lnTo>
                  <a:pt x="26530" y="29900"/>
                </a:lnTo>
                <a:lnTo>
                  <a:pt x="27090" y="29250"/>
                </a:lnTo>
                <a:lnTo>
                  <a:pt x="27360" y="29190"/>
                </a:lnTo>
                <a:lnTo>
                  <a:pt x="27650" y="29230"/>
                </a:lnTo>
                <a:lnTo>
                  <a:pt x="27920" y="29310"/>
                </a:lnTo>
                <a:lnTo>
                  <a:pt x="28480" y="29220"/>
                </a:lnTo>
                <a:lnTo>
                  <a:pt x="28740" y="29120"/>
                </a:lnTo>
                <a:lnTo>
                  <a:pt x="28960" y="28880"/>
                </a:lnTo>
                <a:lnTo>
                  <a:pt x="29020" y="28710"/>
                </a:lnTo>
                <a:lnTo>
                  <a:pt x="29110" y="28300"/>
                </a:lnTo>
                <a:lnTo>
                  <a:pt x="29190" y="28120"/>
                </a:lnTo>
                <a:lnTo>
                  <a:pt x="29530" y="27830"/>
                </a:lnTo>
                <a:lnTo>
                  <a:pt x="29570" y="27780"/>
                </a:lnTo>
                <a:lnTo>
                  <a:pt x="29790" y="27780"/>
                </a:lnTo>
                <a:lnTo>
                  <a:pt x="30310" y="27890"/>
                </a:lnTo>
                <a:lnTo>
                  <a:pt x="31280" y="27890"/>
                </a:lnTo>
                <a:lnTo>
                  <a:pt x="31950" y="28030"/>
                </a:lnTo>
                <a:lnTo>
                  <a:pt x="32070" y="27990"/>
                </a:lnTo>
                <a:lnTo>
                  <a:pt x="32190" y="27690"/>
                </a:lnTo>
                <a:lnTo>
                  <a:pt x="32330" y="27610"/>
                </a:lnTo>
                <a:lnTo>
                  <a:pt x="33330" y="27400"/>
                </a:lnTo>
                <a:lnTo>
                  <a:pt x="36070" y="27520"/>
                </a:lnTo>
                <a:lnTo>
                  <a:pt x="36160" y="27500"/>
                </a:lnTo>
                <a:lnTo>
                  <a:pt x="36500" y="27070"/>
                </a:lnTo>
                <a:lnTo>
                  <a:pt x="36540" y="26950"/>
                </a:lnTo>
                <a:lnTo>
                  <a:pt x="36560" y="26790"/>
                </a:lnTo>
                <a:lnTo>
                  <a:pt x="36540" y="26320"/>
                </a:lnTo>
                <a:lnTo>
                  <a:pt x="36500" y="26220"/>
                </a:lnTo>
                <a:lnTo>
                  <a:pt x="36440" y="26180"/>
                </a:lnTo>
                <a:lnTo>
                  <a:pt x="36350" y="26080"/>
                </a:lnTo>
                <a:lnTo>
                  <a:pt x="36260" y="25960"/>
                </a:lnTo>
                <a:lnTo>
                  <a:pt x="36220" y="25870"/>
                </a:lnTo>
                <a:lnTo>
                  <a:pt x="36200" y="25720"/>
                </a:lnTo>
                <a:lnTo>
                  <a:pt x="36380" y="25640"/>
                </a:lnTo>
                <a:lnTo>
                  <a:pt x="36670" y="25410"/>
                </a:lnTo>
                <a:lnTo>
                  <a:pt x="36770" y="25340"/>
                </a:lnTo>
                <a:lnTo>
                  <a:pt x="36950" y="25260"/>
                </a:lnTo>
                <a:lnTo>
                  <a:pt x="36980" y="25260"/>
                </a:lnTo>
                <a:lnTo>
                  <a:pt x="36940" y="25340"/>
                </a:lnTo>
                <a:lnTo>
                  <a:pt x="36910" y="25530"/>
                </a:lnTo>
                <a:lnTo>
                  <a:pt x="36870" y="25670"/>
                </a:lnTo>
                <a:lnTo>
                  <a:pt x="36790" y="25770"/>
                </a:lnTo>
                <a:lnTo>
                  <a:pt x="36750" y="25900"/>
                </a:lnTo>
                <a:lnTo>
                  <a:pt x="36820" y="26090"/>
                </a:lnTo>
                <a:lnTo>
                  <a:pt x="36940" y="26200"/>
                </a:lnTo>
                <a:lnTo>
                  <a:pt x="37070" y="26180"/>
                </a:lnTo>
                <a:lnTo>
                  <a:pt x="37330" y="26040"/>
                </a:lnTo>
                <a:lnTo>
                  <a:pt x="37590" y="26000"/>
                </a:lnTo>
                <a:lnTo>
                  <a:pt x="38280" y="26150"/>
                </a:lnTo>
                <a:lnTo>
                  <a:pt x="38480" y="26120"/>
                </a:lnTo>
                <a:lnTo>
                  <a:pt x="38950" y="25940"/>
                </a:lnTo>
                <a:lnTo>
                  <a:pt x="39150" y="25970"/>
                </a:lnTo>
                <a:lnTo>
                  <a:pt x="39200" y="26080"/>
                </a:lnTo>
                <a:lnTo>
                  <a:pt x="39330" y="26450"/>
                </a:lnTo>
                <a:lnTo>
                  <a:pt x="39390" y="26600"/>
                </a:lnTo>
                <a:lnTo>
                  <a:pt x="39490" y="26710"/>
                </a:lnTo>
                <a:lnTo>
                  <a:pt x="39840" y="27000"/>
                </a:lnTo>
                <a:lnTo>
                  <a:pt x="40010" y="27080"/>
                </a:lnTo>
                <a:lnTo>
                  <a:pt x="40250" y="27090"/>
                </a:lnTo>
                <a:lnTo>
                  <a:pt x="40510" y="27040"/>
                </a:lnTo>
                <a:lnTo>
                  <a:pt x="40690" y="26960"/>
                </a:lnTo>
                <a:lnTo>
                  <a:pt x="40810" y="26860"/>
                </a:lnTo>
                <a:lnTo>
                  <a:pt x="41110" y="27390"/>
                </a:lnTo>
                <a:lnTo>
                  <a:pt x="41360" y="27620"/>
                </a:lnTo>
                <a:lnTo>
                  <a:pt x="41780" y="27900"/>
                </a:lnTo>
                <a:lnTo>
                  <a:pt x="41890" y="28020"/>
                </a:lnTo>
                <a:lnTo>
                  <a:pt x="41930" y="28110"/>
                </a:lnTo>
                <a:lnTo>
                  <a:pt x="41920" y="28190"/>
                </a:lnTo>
                <a:lnTo>
                  <a:pt x="41860" y="28330"/>
                </a:lnTo>
                <a:lnTo>
                  <a:pt x="41880" y="28470"/>
                </a:lnTo>
                <a:lnTo>
                  <a:pt x="41920" y="28680"/>
                </a:lnTo>
                <a:lnTo>
                  <a:pt x="42150" y="29270"/>
                </a:lnTo>
                <a:lnTo>
                  <a:pt x="42180" y="29380"/>
                </a:lnTo>
                <a:lnTo>
                  <a:pt x="42160" y="29450"/>
                </a:lnTo>
                <a:lnTo>
                  <a:pt x="42100" y="29580"/>
                </a:lnTo>
                <a:lnTo>
                  <a:pt x="42020" y="29720"/>
                </a:lnTo>
                <a:lnTo>
                  <a:pt x="41780" y="30020"/>
                </a:lnTo>
                <a:lnTo>
                  <a:pt x="41660" y="30230"/>
                </a:lnTo>
                <a:lnTo>
                  <a:pt x="41410" y="30780"/>
                </a:lnTo>
                <a:lnTo>
                  <a:pt x="41320" y="30910"/>
                </a:lnTo>
                <a:lnTo>
                  <a:pt x="41230" y="31020"/>
                </a:lnTo>
                <a:lnTo>
                  <a:pt x="41120" y="31110"/>
                </a:lnTo>
                <a:lnTo>
                  <a:pt x="41000" y="31190"/>
                </a:lnTo>
                <a:lnTo>
                  <a:pt x="40870" y="31250"/>
                </a:lnTo>
                <a:lnTo>
                  <a:pt x="40280" y="31310"/>
                </a:lnTo>
                <a:lnTo>
                  <a:pt x="40160" y="31340"/>
                </a:lnTo>
                <a:lnTo>
                  <a:pt x="40070" y="31380"/>
                </a:lnTo>
                <a:lnTo>
                  <a:pt x="40000" y="31470"/>
                </a:lnTo>
                <a:lnTo>
                  <a:pt x="39920" y="31630"/>
                </a:lnTo>
                <a:lnTo>
                  <a:pt x="39810" y="31960"/>
                </a:lnTo>
                <a:lnTo>
                  <a:pt x="39690" y="32150"/>
                </a:lnTo>
                <a:lnTo>
                  <a:pt x="39540" y="32290"/>
                </a:lnTo>
                <a:lnTo>
                  <a:pt x="39390" y="32380"/>
                </a:lnTo>
                <a:lnTo>
                  <a:pt x="39160" y="32460"/>
                </a:lnTo>
                <a:lnTo>
                  <a:pt x="38770" y="32520"/>
                </a:lnTo>
                <a:lnTo>
                  <a:pt x="38590" y="32510"/>
                </a:lnTo>
                <a:lnTo>
                  <a:pt x="38430" y="32460"/>
                </a:lnTo>
                <a:lnTo>
                  <a:pt x="38170" y="32310"/>
                </a:lnTo>
                <a:lnTo>
                  <a:pt x="38020" y="32280"/>
                </a:lnTo>
                <a:lnTo>
                  <a:pt x="37850" y="32300"/>
                </a:lnTo>
                <a:lnTo>
                  <a:pt x="37430" y="32560"/>
                </a:lnTo>
                <a:lnTo>
                  <a:pt x="36100" y="33040"/>
                </a:lnTo>
                <a:lnTo>
                  <a:pt x="35730" y="33030"/>
                </a:lnTo>
                <a:lnTo>
                  <a:pt x="35570" y="33060"/>
                </a:lnTo>
                <a:lnTo>
                  <a:pt x="35240" y="33240"/>
                </a:lnTo>
                <a:lnTo>
                  <a:pt x="35260" y="33590"/>
                </a:lnTo>
                <a:lnTo>
                  <a:pt x="35100" y="34280"/>
                </a:lnTo>
                <a:lnTo>
                  <a:pt x="35070" y="34540"/>
                </a:lnTo>
                <a:lnTo>
                  <a:pt x="35070" y="34860"/>
                </a:lnTo>
                <a:lnTo>
                  <a:pt x="35100" y="35050"/>
                </a:lnTo>
                <a:lnTo>
                  <a:pt x="35160" y="35230"/>
                </a:lnTo>
                <a:lnTo>
                  <a:pt x="35230" y="35340"/>
                </a:lnTo>
                <a:lnTo>
                  <a:pt x="35430" y="35510"/>
                </a:lnTo>
                <a:lnTo>
                  <a:pt x="35520" y="35600"/>
                </a:lnTo>
                <a:lnTo>
                  <a:pt x="35610" y="35840"/>
                </a:lnTo>
                <a:lnTo>
                  <a:pt x="35660" y="36020"/>
                </a:lnTo>
                <a:lnTo>
                  <a:pt x="35690" y="36680"/>
                </a:lnTo>
                <a:lnTo>
                  <a:pt x="35680" y="36750"/>
                </a:lnTo>
                <a:lnTo>
                  <a:pt x="35680" y="36760"/>
                </a:lnTo>
                <a:lnTo>
                  <a:pt x="35480" y="36800"/>
                </a:lnTo>
                <a:lnTo>
                  <a:pt x="34270" y="37430"/>
                </a:lnTo>
                <a:lnTo>
                  <a:pt x="33420" y="37470"/>
                </a:lnTo>
                <a:lnTo>
                  <a:pt x="32890" y="37660"/>
                </a:lnTo>
                <a:lnTo>
                  <a:pt x="32390" y="37930"/>
                </a:lnTo>
                <a:lnTo>
                  <a:pt x="31980" y="38260"/>
                </a:lnTo>
                <a:lnTo>
                  <a:pt x="31430" y="38340"/>
                </a:lnTo>
                <a:lnTo>
                  <a:pt x="31300" y="38430"/>
                </a:lnTo>
                <a:lnTo>
                  <a:pt x="31070" y="38620"/>
                </a:lnTo>
                <a:lnTo>
                  <a:pt x="30930" y="38650"/>
                </a:lnTo>
                <a:lnTo>
                  <a:pt x="30710" y="38570"/>
                </a:lnTo>
                <a:lnTo>
                  <a:pt x="30320" y="38280"/>
                </a:lnTo>
                <a:lnTo>
                  <a:pt x="30100" y="38260"/>
                </a:lnTo>
                <a:lnTo>
                  <a:pt x="30010" y="38270"/>
                </a:lnTo>
                <a:lnTo>
                  <a:pt x="29920" y="38260"/>
                </a:lnTo>
                <a:lnTo>
                  <a:pt x="29900" y="38260"/>
                </a:lnTo>
                <a:lnTo>
                  <a:pt x="29890" y="38260"/>
                </a:lnTo>
                <a:lnTo>
                  <a:pt x="29280" y="38130"/>
                </a:lnTo>
                <a:lnTo>
                  <a:pt x="29000" y="38160"/>
                </a:lnTo>
                <a:lnTo>
                  <a:pt x="28650" y="38260"/>
                </a:lnTo>
                <a:lnTo>
                  <a:pt x="28530" y="38320"/>
                </a:lnTo>
                <a:lnTo>
                  <a:pt x="28420" y="38340"/>
                </a:lnTo>
                <a:lnTo>
                  <a:pt x="28310" y="38320"/>
                </a:lnTo>
                <a:lnTo>
                  <a:pt x="28210" y="38260"/>
                </a:lnTo>
                <a:lnTo>
                  <a:pt x="28150" y="38180"/>
                </a:lnTo>
                <a:lnTo>
                  <a:pt x="28080" y="38110"/>
                </a:lnTo>
                <a:lnTo>
                  <a:pt x="28010" y="38070"/>
                </a:lnTo>
                <a:lnTo>
                  <a:pt x="27800" y="38020"/>
                </a:lnTo>
                <a:lnTo>
                  <a:pt x="27680" y="38040"/>
                </a:lnTo>
                <a:lnTo>
                  <a:pt x="27570" y="38120"/>
                </a:lnTo>
                <a:lnTo>
                  <a:pt x="27480" y="38260"/>
                </a:lnTo>
                <a:lnTo>
                  <a:pt x="27070" y="38660"/>
                </a:lnTo>
                <a:lnTo>
                  <a:pt x="26710" y="38640"/>
                </a:lnTo>
                <a:lnTo>
                  <a:pt x="26340" y="38460"/>
                </a:lnTo>
                <a:lnTo>
                  <a:pt x="25910" y="38360"/>
                </a:lnTo>
                <a:lnTo>
                  <a:pt x="25080" y="38500"/>
                </a:lnTo>
                <a:lnTo>
                  <a:pt x="24250" y="38770"/>
                </a:lnTo>
                <a:lnTo>
                  <a:pt x="24040" y="38900"/>
                </a:lnTo>
                <a:lnTo>
                  <a:pt x="23270" y="39670"/>
                </a:lnTo>
                <a:lnTo>
                  <a:pt x="23170" y="39880"/>
                </a:lnTo>
                <a:lnTo>
                  <a:pt x="23040" y="40500"/>
                </a:lnTo>
                <a:lnTo>
                  <a:pt x="22820" y="41030"/>
                </a:lnTo>
                <a:lnTo>
                  <a:pt x="22810" y="41100"/>
                </a:lnTo>
                <a:lnTo>
                  <a:pt x="22820" y="41280"/>
                </a:lnTo>
                <a:lnTo>
                  <a:pt x="22800" y="41370"/>
                </a:lnTo>
                <a:lnTo>
                  <a:pt x="22750" y="41430"/>
                </a:lnTo>
                <a:lnTo>
                  <a:pt x="22620" y="41480"/>
                </a:lnTo>
                <a:lnTo>
                  <a:pt x="22570" y="41530"/>
                </a:lnTo>
                <a:lnTo>
                  <a:pt x="22300" y="41990"/>
                </a:lnTo>
                <a:lnTo>
                  <a:pt x="22140" y="42170"/>
                </a:lnTo>
                <a:lnTo>
                  <a:pt x="21970" y="42190"/>
                </a:lnTo>
                <a:lnTo>
                  <a:pt x="21760" y="42120"/>
                </a:lnTo>
                <a:lnTo>
                  <a:pt x="21350" y="42080"/>
                </a:lnTo>
                <a:lnTo>
                  <a:pt x="21140" y="42110"/>
                </a:lnTo>
                <a:lnTo>
                  <a:pt x="20750" y="42240"/>
                </a:lnTo>
                <a:lnTo>
                  <a:pt x="20630" y="42250"/>
                </a:lnTo>
                <a:lnTo>
                  <a:pt x="20510" y="42200"/>
                </a:lnTo>
                <a:lnTo>
                  <a:pt x="20300" y="42030"/>
                </a:lnTo>
                <a:lnTo>
                  <a:pt x="20200" y="41970"/>
                </a:lnTo>
                <a:lnTo>
                  <a:pt x="20070" y="41970"/>
                </a:lnTo>
                <a:lnTo>
                  <a:pt x="19850" y="42040"/>
                </a:lnTo>
                <a:lnTo>
                  <a:pt x="19730" y="42030"/>
                </a:lnTo>
                <a:lnTo>
                  <a:pt x="19390" y="41840"/>
                </a:lnTo>
                <a:lnTo>
                  <a:pt x="19250" y="41790"/>
                </a:lnTo>
                <a:lnTo>
                  <a:pt x="19000" y="41870"/>
                </a:lnTo>
                <a:lnTo>
                  <a:pt x="18870" y="41860"/>
                </a:lnTo>
                <a:lnTo>
                  <a:pt x="18800" y="41710"/>
                </a:lnTo>
                <a:lnTo>
                  <a:pt x="18850" y="41630"/>
                </a:lnTo>
                <a:lnTo>
                  <a:pt x="19120" y="41410"/>
                </a:lnTo>
                <a:lnTo>
                  <a:pt x="19180" y="41290"/>
                </a:lnTo>
                <a:lnTo>
                  <a:pt x="19060" y="41110"/>
                </a:lnTo>
                <a:lnTo>
                  <a:pt x="18150" y="40570"/>
                </a:lnTo>
                <a:lnTo>
                  <a:pt x="17970" y="40520"/>
                </a:lnTo>
                <a:lnTo>
                  <a:pt x="17750" y="40540"/>
                </a:lnTo>
                <a:lnTo>
                  <a:pt x="16540" y="40880"/>
                </a:lnTo>
                <a:lnTo>
                  <a:pt x="16050" y="40820"/>
                </a:lnTo>
                <a:lnTo>
                  <a:pt x="15660" y="40510"/>
                </a:lnTo>
                <a:lnTo>
                  <a:pt x="15630" y="40130"/>
                </a:lnTo>
                <a:lnTo>
                  <a:pt x="15780" y="39540"/>
                </a:lnTo>
                <a:lnTo>
                  <a:pt x="15720" y="39250"/>
                </a:lnTo>
                <a:lnTo>
                  <a:pt x="15610" y="39120"/>
                </a:lnTo>
                <a:lnTo>
                  <a:pt x="15210" y="38800"/>
                </a:lnTo>
                <a:lnTo>
                  <a:pt x="14960" y="38390"/>
                </a:lnTo>
                <a:lnTo>
                  <a:pt x="14830" y="38260"/>
                </a:lnTo>
                <a:lnTo>
                  <a:pt x="14770" y="38220"/>
                </a:lnTo>
                <a:lnTo>
                  <a:pt x="14700" y="38210"/>
                </a:lnTo>
                <a:lnTo>
                  <a:pt x="14640" y="38220"/>
                </a:lnTo>
                <a:lnTo>
                  <a:pt x="14290" y="38420"/>
                </a:lnTo>
                <a:lnTo>
                  <a:pt x="13990" y="38760"/>
                </a:lnTo>
                <a:lnTo>
                  <a:pt x="13780" y="39160"/>
                </a:lnTo>
                <a:lnTo>
                  <a:pt x="13780" y="39490"/>
                </a:lnTo>
                <a:lnTo>
                  <a:pt x="13480" y="39500"/>
                </a:lnTo>
                <a:lnTo>
                  <a:pt x="13250" y="39440"/>
                </a:lnTo>
                <a:lnTo>
                  <a:pt x="13060" y="39480"/>
                </a:lnTo>
                <a:lnTo>
                  <a:pt x="12870" y="39790"/>
                </a:lnTo>
                <a:lnTo>
                  <a:pt x="12820" y="40010"/>
                </a:lnTo>
                <a:lnTo>
                  <a:pt x="12810" y="40150"/>
                </a:lnTo>
                <a:lnTo>
                  <a:pt x="12780" y="40290"/>
                </a:lnTo>
                <a:lnTo>
                  <a:pt x="12650" y="40460"/>
                </a:lnTo>
                <a:lnTo>
                  <a:pt x="12130" y="40730"/>
                </a:lnTo>
                <a:lnTo>
                  <a:pt x="11830" y="40820"/>
                </a:lnTo>
                <a:lnTo>
                  <a:pt x="11740" y="40810"/>
                </a:lnTo>
                <a:lnTo>
                  <a:pt x="11730" y="40760"/>
                </a:lnTo>
                <a:lnTo>
                  <a:pt x="11520" y="40190"/>
                </a:lnTo>
                <a:lnTo>
                  <a:pt x="11250" y="39750"/>
                </a:lnTo>
                <a:lnTo>
                  <a:pt x="11220" y="39570"/>
                </a:lnTo>
                <a:lnTo>
                  <a:pt x="11260" y="39430"/>
                </a:lnTo>
                <a:lnTo>
                  <a:pt x="11410" y="39230"/>
                </a:lnTo>
                <a:lnTo>
                  <a:pt x="11560" y="39100"/>
                </a:lnTo>
                <a:lnTo>
                  <a:pt x="11690" y="38920"/>
                </a:lnTo>
                <a:lnTo>
                  <a:pt x="11760" y="38710"/>
                </a:lnTo>
                <a:lnTo>
                  <a:pt x="11800" y="38400"/>
                </a:lnTo>
                <a:lnTo>
                  <a:pt x="11790" y="38210"/>
                </a:lnTo>
                <a:lnTo>
                  <a:pt x="11750" y="37970"/>
                </a:lnTo>
                <a:lnTo>
                  <a:pt x="11740" y="37760"/>
                </a:lnTo>
                <a:lnTo>
                  <a:pt x="11760" y="37490"/>
                </a:lnTo>
                <a:lnTo>
                  <a:pt x="11900" y="36790"/>
                </a:lnTo>
                <a:lnTo>
                  <a:pt x="12020" y="36460"/>
                </a:lnTo>
                <a:lnTo>
                  <a:pt x="12480" y="35760"/>
                </a:lnTo>
                <a:lnTo>
                  <a:pt x="12660" y="35320"/>
                </a:lnTo>
                <a:lnTo>
                  <a:pt x="12690" y="34830"/>
                </a:lnTo>
                <a:lnTo>
                  <a:pt x="12680" y="34660"/>
                </a:lnTo>
                <a:lnTo>
                  <a:pt x="12530" y="33870"/>
                </a:lnTo>
                <a:lnTo>
                  <a:pt x="12340" y="33370"/>
                </a:lnTo>
                <a:close/>
                <a:moveTo>
                  <a:pt x="36520" y="36970"/>
                </a:moveTo>
                <a:lnTo>
                  <a:pt x="36850" y="36790"/>
                </a:lnTo>
                <a:lnTo>
                  <a:pt x="37910" y="36310"/>
                </a:lnTo>
                <a:lnTo>
                  <a:pt x="38620" y="35620"/>
                </a:lnTo>
                <a:lnTo>
                  <a:pt x="38820" y="35530"/>
                </a:lnTo>
                <a:lnTo>
                  <a:pt x="39070" y="35490"/>
                </a:lnTo>
                <a:lnTo>
                  <a:pt x="39350" y="35490"/>
                </a:lnTo>
                <a:lnTo>
                  <a:pt x="39770" y="35410"/>
                </a:lnTo>
                <a:lnTo>
                  <a:pt x="40080" y="35420"/>
                </a:lnTo>
                <a:lnTo>
                  <a:pt x="40430" y="35540"/>
                </a:lnTo>
                <a:lnTo>
                  <a:pt x="40750" y="35560"/>
                </a:lnTo>
                <a:lnTo>
                  <a:pt x="40980" y="35620"/>
                </a:lnTo>
                <a:lnTo>
                  <a:pt x="41180" y="35730"/>
                </a:lnTo>
                <a:lnTo>
                  <a:pt x="41650" y="36180"/>
                </a:lnTo>
                <a:lnTo>
                  <a:pt x="41680" y="36520"/>
                </a:lnTo>
                <a:lnTo>
                  <a:pt x="41780" y="36650"/>
                </a:lnTo>
                <a:lnTo>
                  <a:pt x="41930" y="36780"/>
                </a:lnTo>
                <a:lnTo>
                  <a:pt x="42960" y="37130"/>
                </a:lnTo>
                <a:lnTo>
                  <a:pt x="43060" y="37260"/>
                </a:lnTo>
                <a:lnTo>
                  <a:pt x="43050" y="37450"/>
                </a:lnTo>
                <a:lnTo>
                  <a:pt x="42900" y="37810"/>
                </a:lnTo>
                <a:lnTo>
                  <a:pt x="42870" y="37940"/>
                </a:lnTo>
                <a:lnTo>
                  <a:pt x="42850" y="38070"/>
                </a:lnTo>
                <a:lnTo>
                  <a:pt x="42850" y="38140"/>
                </a:lnTo>
                <a:lnTo>
                  <a:pt x="42860" y="38220"/>
                </a:lnTo>
                <a:lnTo>
                  <a:pt x="42900" y="38390"/>
                </a:lnTo>
                <a:lnTo>
                  <a:pt x="42980" y="38540"/>
                </a:lnTo>
                <a:lnTo>
                  <a:pt x="43100" y="38700"/>
                </a:lnTo>
                <a:lnTo>
                  <a:pt x="43200" y="38900"/>
                </a:lnTo>
                <a:lnTo>
                  <a:pt x="43440" y="39120"/>
                </a:lnTo>
                <a:lnTo>
                  <a:pt x="43560" y="39210"/>
                </a:lnTo>
                <a:lnTo>
                  <a:pt x="43710" y="39370"/>
                </a:lnTo>
                <a:lnTo>
                  <a:pt x="43800" y="39560"/>
                </a:lnTo>
                <a:lnTo>
                  <a:pt x="43860" y="39800"/>
                </a:lnTo>
                <a:lnTo>
                  <a:pt x="43890" y="40030"/>
                </a:lnTo>
                <a:lnTo>
                  <a:pt x="43970" y="40300"/>
                </a:lnTo>
                <a:lnTo>
                  <a:pt x="44090" y="40480"/>
                </a:lnTo>
                <a:lnTo>
                  <a:pt x="44640" y="41060"/>
                </a:lnTo>
                <a:lnTo>
                  <a:pt x="45360" y="42060"/>
                </a:lnTo>
                <a:lnTo>
                  <a:pt x="45430" y="42200"/>
                </a:lnTo>
                <a:lnTo>
                  <a:pt x="45420" y="42260"/>
                </a:lnTo>
                <a:lnTo>
                  <a:pt x="45410" y="42290"/>
                </a:lnTo>
                <a:lnTo>
                  <a:pt x="45390" y="42340"/>
                </a:lnTo>
                <a:lnTo>
                  <a:pt x="45350" y="42380"/>
                </a:lnTo>
                <a:lnTo>
                  <a:pt x="45310" y="42390"/>
                </a:lnTo>
                <a:lnTo>
                  <a:pt x="45210" y="42370"/>
                </a:lnTo>
                <a:lnTo>
                  <a:pt x="44790" y="42050"/>
                </a:lnTo>
                <a:lnTo>
                  <a:pt x="44660" y="42000"/>
                </a:lnTo>
                <a:lnTo>
                  <a:pt x="44520" y="42020"/>
                </a:lnTo>
                <a:lnTo>
                  <a:pt x="44040" y="42230"/>
                </a:lnTo>
                <a:lnTo>
                  <a:pt x="42980" y="42390"/>
                </a:lnTo>
                <a:lnTo>
                  <a:pt x="42720" y="42520"/>
                </a:lnTo>
                <a:lnTo>
                  <a:pt x="42690" y="42820"/>
                </a:lnTo>
                <a:lnTo>
                  <a:pt x="42630" y="43030"/>
                </a:lnTo>
                <a:lnTo>
                  <a:pt x="42540" y="43280"/>
                </a:lnTo>
                <a:lnTo>
                  <a:pt x="42150" y="44060"/>
                </a:lnTo>
                <a:lnTo>
                  <a:pt x="42090" y="44190"/>
                </a:lnTo>
                <a:lnTo>
                  <a:pt x="42070" y="44180"/>
                </a:lnTo>
                <a:lnTo>
                  <a:pt x="41480" y="44120"/>
                </a:lnTo>
                <a:lnTo>
                  <a:pt x="40790" y="44220"/>
                </a:lnTo>
                <a:lnTo>
                  <a:pt x="40610" y="44200"/>
                </a:lnTo>
                <a:lnTo>
                  <a:pt x="40420" y="44100"/>
                </a:lnTo>
                <a:lnTo>
                  <a:pt x="40050" y="43850"/>
                </a:lnTo>
                <a:lnTo>
                  <a:pt x="39690" y="43790"/>
                </a:lnTo>
                <a:lnTo>
                  <a:pt x="39400" y="43740"/>
                </a:lnTo>
                <a:lnTo>
                  <a:pt x="38920" y="43540"/>
                </a:lnTo>
                <a:lnTo>
                  <a:pt x="38510" y="43170"/>
                </a:lnTo>
                <a:lnTo>
                  <a:pt x="38280" y="42620"/>
                </a:lnTo>
                <a:lnTo>
                  <a:pt x="38180" y="42240"/>
                </a:lnTo>
                <a:lnTo>
                  <a:pt x="37980" y="42110"/>
                </a:lnTo>
                <a:lnTo>
                  <a:pt x="37730" y="42070"/>
                </a:lnTo>
                <a:lnTo>
                  <a:pt x="37480" y="41980"/>
                </a:lnTo>
                <a:lnTo>
                  <a:pt x="37370" y="41900"/>
                </a:lnTo>
                <a:lnTo>
                  <a:pt x="37300" y="41830"/>
                </a:lnTo>
                <a:lnTo>
                  <a:pt x="37270" y="41710"/>
                </a:lnTo>
                <a:lnTo>
                  <a:pt x="37270" y="41480"/>
                </a:lnTo>
                <a:lnTo>
                  <a:pt x="37300" y="41280"/>
                </a:lnTo>
                <a:lnTo>
                  <a:pt x="37350" y="41160"/>
                </a:lnTo>
                <a:lnTo>
                  <a:pt x="37380" y="41040"/>
                </a:lnTo>
                <a:lnTo>
                  <a:pt x="37380" y="40820"/>
                </a:lnTo>
                <a:lnTo>
                  <a:pt x="37270" y="40440"/>
                </a:lnTo>
                <a:lnTo>
                  <a:pt x="37080" y="40310"/>
                </a:lnTo>
                <a:lnTo>
                  <a:pt x="36580" y="40290"/>
                </a:lnTo>
                <a:lnTo>
                  <a:pt x="36420" y="40230"/>
                </a:lnTo>
                <a:lnTo>
                  <a:pt x="36340" y="40150"/>
                </a:lnTo>
                <a:lnTo>
                  <a:pt x="36280" y="40040"/>
                </a:lnTo>
                <a:lnTo>
                  <a:pt x="36140" y="39900"/>
                </a:lnTo>
                <a:lnTo>
                  <a:pt x="36010" y="39830"/>
                </a:lnTo>
                <a:lnTo>
                  <a:pt x="35730" y="39780"/>
                </a:lnTo>
                <a:lnTo>
                  <a:pt x="35600" y="39730"/>
                </a:lnTo>
                <a:lnTo>
                  <a:pt x="35780" y="39560"/>
                </a:lnTo>
                <a:lnTo>
                  <a:pt x="35780" y="39400"/>
                </a:lnTo>
                <a:lnTo>
                  <a:pt x="35700" y="39230"/>
                </a:lnTo>
                <a:lnTo>
                  <a:pt x="35620" y="39040"/>
                </a:lnTo>
                <a:lnTo>
                  <a:pt x="35550" y="38640"/>
                </a:lnTo>
                <a:lnTo>
                  <a:pt x="35500" y="38440"/>
                </a:lnTo>
                <a:lnTo>
                  <a:pt x="35420" y="38260"/>
                </a:lnTo>
                <a:lnTo>
                  <a:pt x="35540" y="37960"/>
                </a:lnTo>
                <a:lnTo>
                  <a:pt x="36260" y="37550"/>
                </a:lnTo>
                <a:lnTo>
                  <a:pt x="36520" y="37210"/>
                </a:lnTo>
                <a:lnTo>
                  <a:pt x="36520" y="3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