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Steiermark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Austria • State Map | Fully Editable Vector Shape</a:t>
            </a:r>
          </a:p>
        </p:txBody>
      </p:sp>
      <p:sp>
        <p:nvSpPr>
          <p:cNvPr id="101" name="Steiermark"/>
          <p:cNvSpPr/>
          <p:nvPr/>
        </p:nvSpPr>
        <p:spPr>
          <a:xfrm>
            <a:off x="2072487" y="1730776"/>
            <a:ext cx="8046720" cy="4127967"/>
          </a:xfrm>
          <a:custGeom>
            <a:avLst/>
            <a:gdLst/>
            <a:ahLst/>
            <a:cxnLst/>
            <a:rect l="0" t="0" r="100000" b="51300"/>
            <a:pathLst>
              <a:path w="100000" h="51300">
                <a:moveTo>
                  <a:pt x="66260" y="24600"/>
                </a:moveTo>
                <a:lnTo>
                  <a:pt x="66680" y="24940"/>
                </a:lnTo>
                <a:lnTo>
                  <a:pt x="67920" y="24930"/>
                </a:lnTo>
                <a:lnTo>
                  <a:pt x="67990" y="24970"/>
                </a:lnTo>
                <a:lnTo>
                  <a:pt x="68100" y="25090"/>
                </a:lnTo>
                <a:lnTo>
                  <a:pt x="68460" y="25390"/>
                </a:lnTo>
                <a:lnTo>
                  <a:pt x="68710" y="25420"/>
                </a:lnTo>
                <a:lnTo>
                  <a:pt x="69010" y="25350"/>
                </a:lnTo>
                <a:lnTo>
                  <a:pt x="69300" y="25170"/>
                </a:lnTo>
                <a:lnTo>
                  <a:pt x="69780" y="24960"/>
                </a:lnTo>
                <a:lnTo>
                  <a:pt x="70020" y="24900"/>
                </a:lnTo>
                <a:lnTo>
                  <a:pt x="70200" y="24890"/>
                </a:lnTo>
                <a:lnTo>
                  <a:pt x="70400" y="24930"/>
                </a:lnTo>
                <a:lnTo>
                  <a:pt x="70520" y="24930"/>
                </a:lnTo>
                <a:lnTo>
                  <a:pt x="70880" y="24820"/>
                </a:lnTo>
                <a:lnTo>
                  <a:pt x="71490" y="24580"/>
                </a:lnTo>
                <a:lnTo>
                  <a:pt x="71950" y="24480"/>
                </a:lnTo>
                <a:lnTo>
                  <a:pt x="72080" y="24400"/>
                </a:lnTo>
                <a:lnTo>
                  <a:pt x="72190" y="24260"/>
                </a:lnTo>
                <a:lnTo>
                  <a:pt x="72260" y="24130"/>
                </a:lnTo>
                <a:lnTo>
                  <a:pt x="72590" y="23710"/>
                </a:lnTo>
                <a:lnTo>
                  <a:pt x="73080" y="23790"/>
                </a:lnTo>
                <a:lnTo>
                  <a:pt x="73160" y="23780"/>
                </a:lnTo>
                <a:lnTo>
                  <a:pt x="73890" y="23600"/>
                </a:lnTo>
                <a:lnTo>
                  <a:pt x="74130" y="23620"/>
                </a:lnTo>
                <a:lnTo>
                  <a:pt x="74320" y="23700"/>
                </a:lnTo>
                <a:lnTo>
                  <a:pt x="74820" y="24170"/>
                </a:lnTo>
                <a:lnTo>
                  <a:pt x="75810" y="24650"/>
                </a:lnTo>
                <a:lnTo>
                  <a:pt x="76270" y="24980"/>
                </a:lnTo>
                <a:lnTo>
                  <a:pt x="77070" y="25050"/>
                </a:lnTo>
                <a:lnTo>
                  <a:pt x="77320" y="25320"/>
                </a:lnTo>
                <a:lnTo>
                  <a:pt x="77460" y="25520"/>
                </a:lnTo>
                <a:lnTo>
                  <a:pt x="77630" y="25630"/>
                </a:lnTo>
                <a:lnTo>
                  <a:pt x="77860" y="25750"/>
                </a:lnTo>
                <a:lnTo>
                  <a:pt x="77990" y="25780"/>
                </a:lnTo>
                <a:lnTo>
                  <a:pt x="78110" y="25780"/>
                </a:lnTo>
                <a:lnTo>
                  <a:pt x="78210" y="25760"/>
                </a:lnTo>
                <a:lnTo>
                  <a:pt x="78360" y="25790"/>
                </a:lnTo>
                <a:lnTo>
                  <a:pt x="78450" y="25870"/>
                </a:lnTo>
                <a:lnTo>
                  <a:pt x="78500" y="26000"/>
                </a:lnTo>
                <a:lnTo>
                  <a:pt x="78570" y="26510"/>
                </a:lnTo>
                <a:lnTo>
                  <a:pt x="78620" y="26710"/>
                </a:lnTo>
                <a:lnTo>
                  <a:pt x="78710" y="26940"/>
                </a:lnTo>
                <a:lnTo>
                  <a:pt x="78820" y="27020"/>
                </a:lnTo>
                <a:lnTo>
                  <a:pt x="78950" y="27010"/>
                </a:lnTo>
                <a:lnTo>
                  <a:pt x="79350" y="26790"/>
                </a:lnTo>
                <a:lnTo>
                  <a:pt x="79500" y="26760"/>
                </a:lnTo>
                <a:lnTo>
                  <a:pt x="79590" y="26820"/>
                </a:lnTo>
                <a:lnTo>
                  <a:pt x="79650" y="26890"/>
                </a:lnTo>
                <a:lnTo>
                  <a:pt x="79730" y="27030"/>
                </a:lnTo>
                <a:lnTo>
                  <a:pt x="79740" y="27080"/>
                </a:lnTo>
                <a:lnTo>
                  <a:pt x="79760" y="27180"/>
                </a:lnTo>
                <a:lnTo>
                  <a:pt x="79770" y="27300"/>
                </a:lnTo>
                <a:lnTo>
                  <a:pt x="79750" y="27430"/>
                </a:lnTo>
                <a:lnTo>
                  <a:pt x="79700" y="27600"/>
                </a:lnTo>
                <a:lnTo>
                  <a:pt x="79690" y="27680"/>
                </a:lnTo>
                <a:lnTo>
                  <a:pt x="79720" y="27790"/>
                </a:lnTo>
                <a:lnTo>
                  <a:pt x="79790" y="27830"/>
                </a:lnTo>
                <a:lnTo>
                  <a:pt x="79880" y="27850"/>
                </a:lnTo>
                <a:lnTo>
                  <a:pt x="80170" y="27850"/>
                </a:lnTo>
                <a:lnTo>
                  <a:pt x="80480" y="28090"/>
                </a:lnTo>
                <a:lnTo>
                  <a:pt x="80630" y="28370"/>
                </a:lnTo>
                <a:lnTo>
                  <a:pt x="80770" y="28770"/>
                </a:lnTo>
                <a:lnTo>
                  <a:pt x="81750" y="28940"/>
                </a:lnTo>
                <a:lnTo>
                  <a:pt x="82040" y="29100"/>
                </a:lnTo>
                <a:lnTo>
                  <a:pt x="82150" y="29210"/>
                </a:lnTo>
                <a:lnTo>
                  <a:pt x="82240" y="29250"/>
                </a:lnTo>
                <a:lnTo>
                  <a:pt x="82330" y="29250"/>
                </a:lnTo>
                <a:lnTo>
                  <a:pt x="82450" y="29210"/>
                </a:lnTo>
                <a:lnTo>
                  <a:pt x="82730" y="29070"/>
                </a:lnTo>
                <a:lnTo>
                  <a:pt x="82780" y="29090"/>
                </a:lnTo>
                <a:lnTo>
                  <a:pt x="82820" y="29140"/>
                </a:lnTo>
                <a:lnTo>
                  <a:pt x="82860" y="29230"/>
                </a:lnTo>
                <a:lnTo>
                  <a:pt x="82890" y="29360"/>
                </a:lnTo>
                <a:lnTo>
                  <a:pt x="82900" y="29480"/>
                </a:lnTo>
                <a:lnTo>
                  <a:pt x="82920" y="29560"/>
                </a:lnTo>
                <a:lnTo>
                  <a:pt x="82990" y="29750"/>
                </a:lnTo>
                <a:lnTo>
                  <a:pt x="83120" y="30010"/>
                </a:lnTo>
                <a:lnTo>
                  <a:pt x="83530" y="30360"/>
                </a:lnTo>
                <a:lnTo>
                  <a:pt x="82840" y="31090"/>
                </a:lnTo>
                <a:lnTo>
                  <a:pt x="82620" y="31210"/>
                </a:lnTo>
                <a:lnTo>
                  <a:pt x="82580" y="31140"/>
                </a:lnTo>
                <a:lnTo>
                  <a:pt x="82540" y="31020"/>
                </a:lnTo>
                <a:lnTo>
                  <a:pt x="82480" y="30920"/>
                </a:lnTo>
                <a:lnTo>
                  <a:pt x="82330" y="30940"/>
                </a:lnTo>
                <a:lnTo>
                  <a:pt x="82210" y="31060"/>
                </a:lnTo>
                <a:lnTo>
                  <a:pt x="82030" y="31310"/>
                </a:lnTo>
                <a:lnTo>
                  <a:pt x="81990" y="31460"/>
                </a:lnTo>
                <a:lnTo>
                  <a:pt x="82010" y="31610"/>
                </a:lnTo>
                <a:lnTo>
                  <a:pt x="82220" y="32110"/>
                </a:lnTo>
                <a:lnTo>
                  <a:pt x="82350" y="32550"/>
                </a:lnTo>
                <a:lnTo>
                  <a:pt x="82460" y="33040"/>
                </a:lnTo>
                <a:lnTo>
                  <a:pt x="82560" y="33700"/>
                </a:lnTo>
                <a:lnTo>
                  <a:pt x="82570" y="33980"/>
                </a:lnTo>
                <a:lnTo>
                  <a:pt x="82900" y="35250"/>
                </a:lnTo>
                <a:lnTo>
                  <a:pt x="82900" y="35720"/>
                </a:lnTo>
                <a:lnTo>
                  <a:pt x="82770" y="36270"/>
                </a:lnTo>
                <a:lnTo>
                  <a:pt x="82790" y="36450"/>
                </a:lnTo>
                <a:lnTo>
                  <a:pt x="82830" y="36690"/>
                </a:lnTo>
                <a:lnTo>
                  <a:pt x="82940" y="36890"/>
                </a:lnTo>
                <a:lnTo>
                  <a:pt x="83370" y="37440"/>
                </a:lnTo>
                <a:lnTo>
                  <a:pt x="83400" y="37590"/>
                </a:lnTo>
                <a:lnTo>
                  <a:pt x="83390" y="37700"/>
                </a:lnTo>
                <a:lnTo>
                  <a:pt x="83310" y="37890"/>
                </a:lnTo>
                <a:lnTo>
                  <a:pt x="82990" y="38350"/>
                </a:lnTo>
                <a:lnTo>
                  <a:pt x="82420" y="39110"/>
                </a:lnTo>
                <a:lnTo>
                  <a:pt x="81990" y="39490"/>
                </a:lnTo>
                <a:lnTo>
                  <a:pt x="81900" y="39650"/>
                </a:lnTo>
                <a:lnTo>
                  <a:pt x="81860" y="39820"/>
                </a:lnTo>
                <a:lnTo>
                  <a:pt x="81850" y="40000"/>
                </a:lnTo>
                <a:lnTo>
                  <a:pt x="81800" y="40290"/>
                </a:lnTo>
                <a:lnTo>
                  <a:pt x="81810" y="40400"/>
                </a:lnTo>
                <a:lnTo>
                  <a:pt x="81870" y="40480"/>
                </a:lnTo>
                <a:lnTo>
                  <a:pt x="82020" y="40600"/>
                </a:lnTo>
                <a:lnTo>
                  <a:pt x="82070" y="40670"/>
                </a:lnTo>
                <a:lnTo>
                  <a:pt x="82090" y="40710"/>
                </a:lnTo>
                <a:lnTo>
                  <a:pt x="82100" y="40910"/>
                </a:lnTo>
                <a:lnTo>
                  <a:pt x="82110" y="40980"/>
                </a:lnTo>
                <a:lnTo>
                  <a:pt x="82110" y="40990"/>
                </a:lnTo>
                <a:lnTo>
                  <a:pt x="81620" y="41110"/>
                </a:lnTo>
                <a:lnTo>
                  <a:pt x="81550" y="41150"/>
                </a:lnTo>
                <a:lnTo>
                  <a:pt x="81430" y="41270"/>
                </a:lnTo>
                <a:lnTo>
                  <a:pt x="81440" y="41310"/>
                </a:lnTo>
                <a:lnTo>
                  <a:pt x="81500" y="41350"/>
                </a:lnTo>
                <a:lnTo>
                  <a:pt x="81510" y="41470"/>
                </a:lnTo>
                <a:lnTo>
                  <a:pt x="81420" y="42010"/>
                </a:lnTo>
                <a:lnTo>
                  <a:pt x="81420" y="42060"/>
                </a:lnTo>
                <a:lnTo>
                  <a:pt x="81410" y="42320"/>
                </a:lnTo>
                <a:lnTo>
                  <a:pt x="81420" y="42620"/>
                </a:lnTo>
                <a:lnTo>
                  <a:pt x="81550" y="43050"/>
                </a:lnTo>
                <a:lnTo>
                  <a:pt x="81810" y="43210"/>
                </a:lnTo>
                <a:lnTo>
                  <a:pt x="81870" y="43340"/>
                </a:lnTo>
                <a:lnTo>
                  <a:pt x="81930" y="43460"/>
                </a:lnTo>
                <a:lnTo>
                  <a:pt x="81940" y="43480"/>
                </a:lnTo>
                <a:lnTo>
                  <a:pt x="81970" y="43880"/>
                </a:lnTo>
                <a:lnTo>
                  <a:pt x="81740" y="43600"/>
                </a:lnTo>
                <a:lnTo>
                  <a:pt x="81610" y="43500"/>
                </a:lnTo>
                <a:lnTo>
                  <a:pt x="81380" y="43460"/>
                </a:lnTo>
                <a:lnTo>
                  <a:pt x="81130" y="43420"/>
                </a:lnTo>
                <a:lnTo>
                  <a:pt x="80320" y="43010"/>
                </a:lnTo>
                <a:lnTo>
                  <a:pt x="79990" y="42940"/>
                </a:lnTo>
                <a:lnTo>
                  <a:pt x="79660" y="42970"/>
                </a:lnTo>
                <a:lnTo>
                  <a:pt x="79200" y="43160"/>
                </a:lnTo>
                <a:lnTo>
                  <a:pt x="78850" y="43300"/>
                </a:lnTo>
                <a:lnTo>
                  <a:pt x="78530" y="43320"/>
                </a:lnTo>
                <a:lnTo>
                  <a:pt x="77620" y="43180"/>
                </a:lnTo>
                <a:lnTo>
                  <a:pt x="77430" y="43060"/>
                </a:lnTo>
                <a:lnTo>
                  <a:pt x="77390" y="43330"/>
                </a:lnTo>
                <a:lnTo>
                  <a:pt x="77390" y="43550"/>
                </a:lnTo>
                <a:lnTo>
                  <a:pt x="77320" y="43700"/>
                </a:lnTo>
                <a:lnTo>
                  <a:pt x="77260" y="43750"/>
                </a:lnTo>
                <a:lnTo>
                  <a:pt x="77200" y="43790"/>
                </a:lnTo>
                <a:lnTo>
                  <a:pt x="77040" y="43840"/>
                </a:lnTo>
                <a:lnTo>
                  <a:pt x="76860" y="43790"/>
                </a:lnTo>
                <a:lnTo>
                  <a:pt x="76610" y="43790"/>
                </a:lnTo>
                <a:lnTo>
                  <a:pt x="76360" y="43860"/>
                </a:lnTo>
                <a:lnTo>
                  <a:pt x="76170" y="44000"/>
                </a:lnTo>
                <a:lnTo>
                  <a:pt x="76060" y="44240"/>
                </a:lnTo>
                <a:lnTo>
                  <a:pt x="76050" y="44280"/>
                </a:lnTo>
                <a:lnTo>
                  <a:pt x="76020" y="44440"/>
                </a:lnTo>
                <a:lnTo>
                  <a:pt x="75970" y="44540"/>
                </a:lnTo>
                <a:lnTo>
                  <a:pt x="75940" y="44610"/>
                </a:lnTo>
                <a:lnTo>
                  <a:pt x="75720" y="44790"/>
                </a:lnTo>
                <a:lnTo>
                  <a:pt x="75360" y="44850"/>
                </a:lnTo>
                <a:lnTo>
                  <a:pt x="75090" y="44680"/>
                </a:lnTo>
                <a:lnTo>
                  <a:pt x="75040" y="44630"/>
                </a:lnTo>
                <a:lnTo>
                  <a:pt x="74830" y="44450"/>
                </a:lnTo>
                <a:lnTo>
                  <a:pt x="74470" y="44310"/>
                </a:lnTo>
                <a:lnTo>
                  <a:pt x="73810" y="44350"/>
                </a:lnTo>
                <a:lnTo>
                  <a:pt x="72290" y="44430"/>
                </a:lnTo>
                <a:lnTo>
                  <a:pt x="71910" y="44390"/>
                </a:lnTo>
                <a:lnTo>
                  <a:pt x="71110" y="44300"/>
                </a:lnTo>
                <a:lnTo>
                  <a:pt x="71100" y="44290"/>
                </a:lnTo>
                <a:lnTo>
                  <a:pt x="71000" y="44170"/>
                </a:lnTo>
                <a:lnTo>
                  <a:pt x="70260" y="43310"/>
                </a:lnTo>
                <a:lnTo>
                  <a:pt x="70120" y="42900"/>
                </a:lnTo>
                <a:lnTo>
                  <a:pt x="70090" y="42320"/>
                </a:lnTo>
                <a:lnTo>
                  <a:pt x="69950" y="41700"/>
                </a:lnTo>
                <a:lnTo>
                  <a:pt x="69770" y="41280"/>
                </a:lnTo>
                <a:lnTo>
                  <a:pt x="69710" y="41050"/>
                </a:lnTo>
                <a:lnTo>
                  <a:pt x="69690" y="40890"/>
                </a:lnTo>
                <a:lnTo>
                  <a:pt x="69710" y="40790"/>
                </a:lnTo>
                <a:lnTo>
                  <a:pt x="69770" y="40580"/>
                </a:lnTo>
                <a:lnTo>
                  <a:pt x="69850" y="40430"/>
                </a:lnTo>
                <a:lnTo>
                  <a:pt x="69920" y="40210"/>
                </a:lnTo>
                <a:lnTo>
                  <a:pt x="69950" y="39690"/>
                </a:lnTo>
                <a:lnTo>
                  <a:pt x="69010" y="38250"/>
                </a:lnTo>
                <a:lnTo>
                  <a:pt x="68540" y="37670"/>
                </a:lnTo>
                <a:lnTo>
                  <a:pt x="68360" y="37530"/>
                </a:lnTo>
                <a:lnTo>
                  <a:pt x="68240" y="37450"/>
                </a:lnTo>
                <a:lnTo>
                  <a:pt x="68060" y="37420"/>
                </a:lnTo>
                <a:lnTo>
                  <a:pt x="66740" y="37730"/>
                </a:lnTo>
                <a:lnTo>
                  <a:pt x="65270" y="37850"/>
                </a:lnTo>
                <a:lnTo>
                  <a:pt x="64950" y="37710"/>
                </a:lnTo>
                <a:lnTo>
                  <a:pt x="64170" y="37770"/>
                </a:lnTo>
                <a:lnTo>
                  <a:pt x="63850" y="37740"/>
                </a:lnTo>
                <a:lnTo>
                  <a:pt x="62630" y="38170"/>
                </a:lnTo>
                <a:lnTo>
                  <a:pt x="62420" y="38160"/>
                </a:lnTo>
                <a:lnTo>
                  <a:pt x="62310" y="38140"/>
                </a:lnTo>
                <a:lnTo>
                  <a:pt x="62280" y="38090"/>
                </a:lnTo>
                <a:lnTo>
                  <a:pt x="62160" y="37990"/>
                </a:lnTo>
                <a:lnTo>
                  <a:pt x="61960" y="37900"/>
                </a:lnTo>
                <a:lnTo>
                  <a:pt x="61110" y="37630"/>
                </a:lnTo>
                <a:lnTo>
                  <a:pt x="60630" y="37290"/>
                </a:lnTo>
                <a:lnTo>
                  <a:pt x="60320" y="37150"/>
                </a:lnTo>
                <a:lnTo>
                  <a:pt x="59900" y="37140"/>
                </a:lnTo>
                <a:lnTo>
                  <a:pt x="59550" y="37210"/>
                </a:lnTo>
                <a:lnTo>
                  <a:pt x="58250" y="37830"/>
                </a:lnTo>
                <a:lnTo>
                  <a:pt x="58060" y="37970"/>
                </a:lnTo>
                <a:lnTo>
                  <a:pt x="57960" y="38090"/>
                </a:lnTo>
                <a:lnTo>
                  <a:pt x="57910" y="38180"/>
                </a:lnTo>
                <a:lnTo>
                  <a:pt x="57860" y="38300"/>
                </a:lnTo>
                <a:lnTo>
                  <a:pt x="57680" y="38610"/>
                </a:lnTo>
                <a:lnTo>
                  <a:pt x="57230" y="38830"/>
                </a:lnTo>
                <a:lnTo>
                  <a:pt x="56500" y="39400"/>
                </a:lnTo>
                <a:lnTo>
                  <a:pt x="56290" y="39470"/>
                </a:lnTo>
                <a:lnTo>
                  <a:pt x="56070" y="39490"/>
                </a:lnTo>
                <a:lnTo>
                  <a:pt x="55960" y="39440"/>
                </a:lnTo>
                <a:lnTo>
                  <a:pt x="55790" y="39320"/>
                </a:lnTo>
                <a:lnTo>
                  <a:pt x="55330" y="38940"/>
                </a:lnTo>
                <a:lnTo>
                  <a:pt x="55790" y="38350"/>
                </a:lnTo>
                <a:lnTo>
                  <a:pt x="56310" y="37400"/>
                </a:lnTo>
                <a:lnTo>
                  <a:pt x="56440" y="37060"/>
                </a:lnTo>
                <a:lnTo>
                  <a:pt x="56500" y="36870"/>
                </a:lnTo>
                <a:lnTo>
                  <a:pt x="56480" y="36520"/>
                </a:lnTo>
                <a:lnTo>
                  <a:pt x="56500" y="36300"/>
                </a:lnTo>
                <a:lnTo>
                  <a:pt x="56600" y="36140"/>
                </a:lnTo>
                <a:lnTo>
                  <a:pt x="56950" y="35800"/>
                </a:lnTo>
                <a:lnTo>
                  <a:pt x="57180" y="35500"/>
                </a:lnTo>
                <a:lnTo>
                  <a:pt x="57210" y="35320"/>
                </a:lnTo>
                <a:lnTo>
                  <a:pt x="57110" y="35170"/>
                </a:lnTo>
                <a:lnTo>
                  <a:pt x="56760" y="34920"/>
                </a:lnTo>
                <a:lnTo>
                  <a:pt x="56360" y="34410"/>
                </a:lnTo>
                <a:lnTo>
                  <a:pt x="56270" y="34250"/>
                </a:lnTo>
                <a:lnTo>
                  <a:pt x="56210" y="34070"/>
                </a:lnTo>
                <a:lnTo>
                  <a:pt x="56180" y="33920"/>
                </a:lnTo>
                <a:lnTo>
                  <a:pt x="56120" y="33750"/>
                </a:lnTo>
                <a:lnTo>
                  <a:pt x="55860" y="33340"/>
                </a:lnTo>
                <a:lnTo>
                  <a:pt x="55660" y="32950"/>
                </a:lnTo>
                <a:lnTo>
                  <a:pt x="55510" y="32840"/>
                </a:lnTo>
                <a:lnTo>
                  <a:pt x="55330" y="32900"/>
                </a:lnTo>
                <a:lnTo>
                  <a:pt x="55150" y="33020"/>
                </a:lnTo>
                <a:lnTo>
                  <a:pt x="54810" y="33060"/>
                </a:lnTo>
                <a:lnTo>
                  <a:pt x="54610" y="33140"/>
                </a:lnTo>
                <a:lnTo>
                  <a:pt x="54450" y="33270"/>
                </a:lnTo>
                <a:lnTo>
                  <a:pt x="54280" y="33330"/>
                </a:lnTo>
                <a:lnTo>
                  <a:pt x="54110" y="33280"/>
                </a:lnTo>
                <a:lnTo>
                  <a:pt x="53900" y="33140"/>
                </a:lnTo>
                <a:lnTo>
                  <a:pt x="53530" y="32780"/>
                </a:lnTo>
                <a:lnTo>
                  <a:pt x="53210" y="32130"/>
                </a:lnTo>
                <a:lnTo>
                  <a:pt x="52860" y="30950"/>
                </a:lnTo>
                <a:lnTo>
                  <a:pt x="52750" y="30320"/>
                </a:lnTo>
                <a:lnTo>
                  <a:pt x="52760" y="30190"/>
                </a:lnTo>
                <a:lnTo>
                  <a:pt x="52850" y="29860"/>
                </a:lnTo>
                <a:lnTo>
                  <a:pt x="52940" y="29600"/>
                </a:lnTo>
                <a:lnTo>
                  <a:pt x="54050" y="29820"/>
                </a:lnTo>
                <a:lnTo>
                  <a:pt x="54160" y="29760"/>
                </a:lnTo>
                <a:lnTo>
                  <a:pt x="54310" y="29720"/>
                </a:lnTo>
                <a:lnTo>
                  <a:pt x="54340" y="29650"/>
                </a:lnTo>
                <a:lnTo>
                  <a:pt x="54640" y="29390"/>
                </a:lnTo>
                <a:lnTo>
                  <a:pt x="54690" y="29340"/>
                </a:lnTo>
                <a:lnTo>
                  <a:pt x="54730" y="29260"/>
                </a:lnTo>
                <a:lnTo>
                  <a:pt x="54780" y="29070"/>
                </a:lnTo>
                <a:lnTo>
                  <a:pt x="54770" y="28840"/>
                </a:lnTo>
                <a:lnTo>
                  <a:pt x="54710" y="28550"/>
                </a:lnTo>
                <a:lnTo>
                  <a:pt x="54600" y="28310"/>
                </a:lnTo>
                <a:lnTo>
                  <a:pt x="54510" y="28160"/>
                </a:lnTo>
                <a:lnTo>
                  <a:pt x="54360" y="27990"/>
                </a:lnTo>
                <a:lnTo>
                  <a:pt x="54230" y="27820"/>
                </a:lnTo>
                <a:lnTo>
                  <a:pt x="54130" y="27640"/>
                </a:lnTo>
                <a:lnTo>
                  <a:pt x="54090" y="27450"/>
                </a:lnTo>
                <a:lnTo>
                  <a:pt x="54080" y="27280"/>
                </a:lnTo>
                <a:lnTo>
                  <a:pt x="54100" y="26930"/>
                </a:lnTo>
                <a:lnTo>
                  <a:pt x="54130" y="26710"/>
                </a:lnTo>
                <a:lnTo>
                  <a:pt x="54200" y="26460"/>
                </a:lnTo>
                <a:lnTo>
                  <a:pt x="54350" y="26260"/>
                </a:lnTo>
                <a:lnTo>
                  <a:pt x="54550" y="26100"/>
                </a:lnTo>
                <a:lnTo>
                  <a:pt x="55820" y="25460"/>
                </a:lnTo>
                <a:lnTo>
                  <a:pt x="55950" y="25440"/>
                </a:lnTo>
                <a:lnTo>
                  <a:pt x="56060" y="25450"/>
                </a:lnTo>
                <a:lnTo>
                  <a:pt x="56350" y="25630"/>
                </a:lnTo>
                <a:lnTo>
                  <a:pt x="56510" y="25690"/>
                </a:lnTo>
                <a:lnTo>
                  <a:pt x="56870" y="25760"/>
                </a:lnTo>
                <a:lnTo>
                  <a:pt x="57180" y="25880"/>
                </a:lnTo>
                <a:lnTo>
                  <a:pt x="57370" y="25920"/>
                </a:lnTo>
                <a:lnTo>
                  <a:pt x="57890" y="25850"/>
                </a:lnTo>
                <a:lnTo>
                  <a:pt x="58430" y="26490"/>
                </a:lnTo>
                <a:lnTo>
                  <a:pt x="58560" y="26830"/>
                </a:lnTo>
                <a:lnTo>
                  <a:pt x="58580" y="26960"/>
                </a:lnTo>
                <a:lnTo>
                  <a:pt x="58640" y="27130"/>
                </a:lnTo>
                <a:lnTo>
                  <a:pt x="58720" y="27130"/>
                </a:lnTo>
                <a:lnTo>
                  <a:pt x="58960" y="26960"/>
                </a:lnTo>
                <a:lnTo>
                  <a:pt x="59540" y="26800"/>
                </a:lnTo>
                <a:lnTo>
                  <a:pt x="59980" y="26590"/>
                </a:lnTo>
                <a:lnTo>
                  <a:pt x="60140" y="26550"/>
                </a:lnTo>
                <a:lnTo>
                  <a:pt x="60250" y="26570"/>
                </a:lnTo>
                <a:lnTo>
                  <a:pt x="60930" y="27040"/>
                </a:lnTo>
                <a:lnTo>
                  <a:pt x="61180" y="27160"/>
                </a:lnTo>
                <a:lnTo>
                  <a:pt x="61430" y="27230"/>
                </a:lnTo>
                <a:lnTo>
                  <a:pt x="61780" y="27230"/>
                </a:lnTo>
                <a:lnTo>
                  <a:pt x="62070" y="27140"/>
                </a:lnTo>
                <a:lnTo>
                  <a:pt x="62600" y="26730"/>
                </a:lnTo>
                <a:lnTo>
                  <a:pt x="62900" y="26550"/>
                </a:lnTo>
                <a:lnTo>
                  <a:pt x="63280" y="26440"/>
                </a:lnTo>
                <a:lnTo>
                  <a:pt x="63480" y="26340"/>
                </a:lnTo>
                <a:lnTo>
                  <a:pt x="63610" y="26210"/>
                </a:lnTo>
                <a:lnTo>
                  <a:pt x="63660" y="26090"/>
                </a:lnTo>
                <a:lnTo>
                  <a:pt x="63790" y="25910"/>
                </a:lnTo>
                <a:lnTo>
                  <a:pt x="65500" y="25220"/>
                </a:lnTo>
                <a:lnTo>
                  <a:pt x="66260" y="246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