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Salzburg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Salzburg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40810" y="26860"/>
                </a:moveTo>
                <a:lnTo>
                  <a:pt x="41220" y="26480"/>
                </a:lnTo>
                <a:lnTo>
                  <a:pt x="41450" y="26370"/>
                </a:lnTo>
                <a:lnTo>
                  <a:pt x="41870" y="26270"/>
                </a:lnTo>
                <a:lnTo>
                  <a:pt x="42300" y="26270"/>
                </a:lnTo>
                <a:lnTo>
                  <a:pt x="42970" y="26440"/>
                </a:lnTo>
                <a:lnTo>
                  <a:pt x="43170" y="26410"/>
                </a:lnTo>
                <a:lnTo>
                  <a:pt x="43050" y="26720"/>
                </a:lnTo>
                <a:lnTo>
                  <a:pt x="43240" y="26950"/>
                </a:lnTo>
                <a:lnTo>
                  <a:pt x="43550" y="27160"/>
                </a:lnTo>
                <a:lnTo>
                  <a:pt x="43780" y="27390"/>
                </a:lnTo>
                <a:lnTo>
                  <a:pt x="43460" y="27550"/>
                </a:lnTo>
                <a:lnTo>
                  <a:pt x="43310" y="27960"/>
                </a:lnTo>
                <a:lnTo>
                  <a:pt x="43380" y="28390"/>
                </a:lnTo>
                <a:lnTo>
                  <a:pt x="43670" y="28630"/>
                </a:lnTo>
                <a:lnTo>
                  <a:pt x="43850" y="28660"/>
                </a:lnTo>
                <a:lnTo>
                  <a:pt x="43970" y="28700"/>
                </a:lnTo>
                <a:lnTo>
                  <a:pt x="44070" y="28780"/>
                </a:lnTo>
                <a:lnTo>
                  <a:pt x="44610" y="29390"/>
                </a:lnTo>
                <a:lnTo>
                  <a:pt x="45190" y="29830"/>
                </a:lnTo>
                <a:lnTo>
                  <a:pt x="45330" y="29880"/>
                </a:lnTo>
                <a:lnTo>
                  <a:pt x="45430" y="29850"/>
                </a:lnTo>
                <a:lnTo>
                  <a:pt x="45520" y="29790"/>
                </a:lnTo>
                <a:lnTo>
                  <a:pt x="45650" y="29790"/>
                </a:lnTo>
                <a:lnTo>
                  <a:pt x="45760" y="29850"/>
                </a:lnTo>
                <a:lnTo>
                  <a:pt x="45830" y="29920"/>
                </a:lnTo>
                <a:lnTo>
                  <a:pt x="45900" y="29970"/>
                </a:lnTo>
                <a:lnTo>
                  <a:pt x="46030" y="29960"/>
                </a:lnTo>
                <a:lnTo>
                  <a:pt x="46110" y="29890"/>
                </a:lnTo>
                <a:lnTo>
                  <a:pt x="46450" y="29480"/>
                </a:lnTo>
                <a:lnTo>
                  <a:pt x="46450" y="29340"/>
                </a:lnTo>
                <a:lnTo>
                  <a:pt x="46420" y="29230"/>
                </a:lnTo>
                <a:lnTo>
                  <a:pt x="46380" y="29140"/>
                </a:lnTo>
                <a:lnTo>
                  <a:pt x="46360" y="29040"/>
                </a:lnTo>
                <a:lnTo>
                  <a:pt x="46350" y="28930"/>
                </a:lnTo>
                <a:lnTo>
                  <a:pt x="46350" y="28630"/>
                </a:lnTo>
                <a:lnTo>
                  <a:pt x="46370" y="28580"/>
                </a:lnTo>
                <a:lnTo>
                  <a:pt x="46490" y="28290"/>
                </a:lnTo>
                <a:lnTo>
                  <a:pt x="46500" y="28270"/>
                </a:lnTo>
                <a:lnTo>
                  <a:pt x="46480" y="28280"/>
                </a:lnTo>
                <a:lnTo>
                  <a:pt x="46470" y="27880"/>
                </a:lnTo>
                <a:lnTo>
                  <a:pt x="46500" y="27890"/>
                </a:lnTo>
                <a:lnTo>
                  <a:pt x="46690" y="27640"/>
                </a:lnTo>
                <a:lnTo>
                  <a:pt x="46700" y="27590"/>
                </a:lnTo>
                <a:lnTo>
                  <a:pt x="46840" y="27240"/>
                </a:lnTo>
                <a:lnTo>
                  <a:pt x="46870" y="27200"/>
                </a:lnTo>
                <a:lnTo>
                  <a:pt x="46890" y="26980"/>
                </a:lnTo>
                <a:lnTo>
                  <a:pt x="46900" y="26770"/>
                </a:lnTo>
                <a:lnTo>
                  <a:pt x="46870" y="26540"/>
                </a:lnTo>
                <a:lnTo>
                  <a:pt x="46770" y="26290"/>
                </a:lnTo>
                <a:lnTo>
                  <a:pt x="46540" y="25890"/>
                </a:lnTo>
                <a:lnTo>
                  <a:pt x="46390" y="25710"/>
                </a:lnTo>
                <a:lnTo>
                  <a:pt x="46250" y="25600"/>
                </a:lnTo>
                <a:lnTo>
                  <a:pt x="46060" y="25570"/>
                </a:lnTo>
                <a:lnTo>
                  <a:pt x="45760" y="25700"/>
                </a:lnTo>
                <a:lnTo>
                  <a:pt x="45580" y="25730"/>
                </a:lnTo>
                <a:lnTo>
                  <a:pt x="44920" y="25610"/>
                </a:lnTo>
                <a:lnTo>
                  <a:pt x="44720" y="25410"/>
                </a:lnTo>
                <a:lnTo>
                  <a:pt x="44940" y="25060"/>
                </a:lnTo>
                <a:lnTo>
                  <a:pt x="44950" y="25060"/>
                </a:lnTo>
                <a:lnTo>
                  <a:pt x="45020" y="24940"/>
                </a:lnTo>
                <a:lnTo>
                  <a:pt x="45040" y="24820"/>
                </a:lnTo>
                <a:lnTo>
                  <a:pt x="45050" y="24710"/>
                </a:lnTo>
                <a:lnTo>
                  <a:pt x="45070" y="24590"/>
                </a:lnTo>
                <a:lnTo>
                  <a:pt x="45140" y="24450"/>
                </a:lnTo>
                <a:lnTo>
                  <a:pt x="45910" y="23220"/>
                </a:lnTo>
                <a:lnTo>
                  <a:pt x="45850" y="23160"/>
                </a:lnTo>
                <a:lnTo>
                  <a:pt x="45590" y="22770"/>
                </a:lnTo>
                <a:lnTo>
                  <a:pt x="45190" y="21830"/>
                </a:lnTo>
                <a:lnTo>
                  <a:pt x="44990" y="21640"/>
                </a:lnTo>
                <a:lnTo>
                  <a:pt x="44890" y="21580"/>
                </a:lnTo>
                <a:lnTo>
                  <a:pt x="44650" y="21340"/>
                </a:lnTo>
                <a:lnTo>
                  <a:pt x="44370" y="21160"/>
                </a:lnTo>
                <a:lnTo>
                  <a:pt x="44270" y="21020"/>
                </a:lnTo>
                <a:lnTo>
                  <a:pt x="44210" y="20840"/>
                </a:lnTo>
                <a:lnTo>
                  <a:pt x="44200" y="20810"/>
                </a:lnTo>
                <a:lnTo>
                  <a:pt x="44440" y="20710"/>
                </a:lnTo>
                <a:lnTo>
                  <a:pt x="45000" y="20560"/>
                </a:lnTo>
                <a:lnTo>
                  <a:pt x="45140" y="20460"/>
                </a:lnTo>
                <a:lnTo>
                  <a:pt x="45180" y="20390"/>
                </a:lnTo>
                <a:lnTo>
                  <a:pt x="45270" y="20120"/>
                </a:lnTo>
                <a:lnTo>
                  <a:pt x="45410" y="20000"/>
                </a:lnTo>
                <a:lnTo>
                  <a:pt x="45630" y="19930"/>
                </a:lnTo>
                <a:lnTo>
                  <a:pt x="46140" y="19900"/>
                </a:lnTo>
                <a:lnTo>
                  <a:pt x="46440" y="19950"/>
                </a:lnTo>
                <a:lnTo>
                  <a:pt x="46730" y="20120"/>
                </a:lnTo>
                <a:lnTo>
                  <a:pt x="47080" y="20490"/>
                </a:lnTo>
                <a:lnTo>
                  <a:pt x="47140" y="20530"/>
                </a:lnTo>
                <a:lnTo>
                  <a:pt x="47200" y="20560"/>
                </a:lnTo>
                <a:lnTo>
                  <a:pt x="47670" y="20720"/>
                </a:lnTo>
                <a:lnTo>
                  <a:pt x="48120" y="20780"/>
                </a:lnTo>
                <a:lnTo>
                  <a:pt x="48810" y="20700"/>
                </a:lnTo>
                <a:lnTo>
                  <a:pt x="49620" y="20320"/>
                </a:lnTo>
                <a:lnTo>
                  <a:pt x="49980" y="20580"/>
                </a:lnTo>
                <a:lnTo>
                  <a:pt x="50100" y="20640"/>
                </a:lnTo>
                <a:lnTo>
                  <a:pt x="50210" y="20720"/>
                </a:lnTo>
                <a:lnTo>
                  <a:pt x="50310" y="20840"/>
                </a:lnTo>
                <a:lnTo>
                  <a:pt x="50300" y="20980"/>
                </a:lnTo>
                <a:lnTo>
                  <a:pt x="50190" y="21110"/>
                </a:lnTo>
                <a:lnTo>
                  <a:pt x="50020" y="21150"/>
                </a:lnTo>
                <a:lnTo>
                  <a:pt x="49850" y="21140"/>
                </a:lnTo>
                <a:lnTo>
                  <a:pt x="49530" y="21040"/>
                </a:lnTo>
                <a:lnTo>
                  <a:pt x="49450" y="21060"/>
                </a:lnTo>
                <a:lnTo>
                  <a:pt x="49380" y="21110"/>
                </a:lnTo>
                <a:lnTo>
                  <a:pt x="49340" y="21200"/>
                </a:lnTo>
                <a:lnTo>
                  <a:pt x="49300" y="21350"/>
                </a:lnTo>
                <a:lnTo>
                  <a:pt x="49270" y="21560"/>
                </a:lnTo>
                <a:lnTo>
                  <a:pt x="49240" y="22060"/>
                </a:lnTo>
                <a:lnTo>
                  <a:pt x="49260" y="22290"/>
                </a:lnTo>
                <a:lnTo>
                  <a:pt x="49290" y="22520"/>
                </a:lnTo>
                <a:lnTo>
                  <a:pt x="49440" y="23170"/>
                </a:lnTo>
                <a:lnTo>
                  <a:pt x="49490" y="23330"/>
                </a:lnTo>
                <a:lnTo>
                  <a:pt x="49600" y="23480"/>
                </a:lnTo>
                <a:lnTo>
                  <a:pt x="49790" y="23610"/>
                </a:lnTo>
                <a:lnTo>
                  <a:pt x="51940" y="24090"/>
                </a:lnTo>
                <a:lnTo>
                  <a:pt x="52220" y="24340"/>
                </a:lnTo>
                <a:lnTo>
                  <a:pt x="52070" y="24530"/>
                </a:lnTo>
                <a:lnTo>
                  <a:pt x="51880" y="24560"/>
                </a:lnTo>
                <a:lnTo>
                  <a:pt x="51410" y="24590"/>
                </a:lnTo>
                <a:lnTo>
                  <a:pt x="51330" y="24650"/>
                </a:lnTo>
                <a:lnTo>
                  <a:pt x="51310" y="24730"/>
                </a:lnTo>
                <a:lnTo>
                  <a:pt x="51370" y="24870"/>
                </a:lnTo>
                <a:lnTo>
                  <a:pt x="51410" y="24930"/>
                </a:lnTo>
                <a:lnTo>
                  <a:pt x="51470" y="24990"/>
                </a:lnTo>
                <a:lnTo>
                  <a:pt x="51580" y="25050"/>
                </a:lnTo>
                <a:lnTo>
                  <a:pt x="51830" y="25160"/>
                </a:lnTo>
                <a:lnTo>
                  <a:pt x="52130" y="25200"/>
                </a:lnTo>
                <a:lnTo>
                  <a:pt x="52220" y="25360"/>
                </a:lnTo>
                <a:lnTo>
                  <a:pt x="52270" y="25510"/>
                </a:lnTo>
                <a:lnTo>
                  <a:pt x="51840" y="26860"/>
                </a:lnTo>
                <a:lnTo>
                  <a:pt x="52040" y="27210"/>
                </a:lnTo>
                <a:lnTo>
                  <a:pt x="52070" y="27360"/>
                </a:lnTo>
                <a:lnTo>
                  <a:pt x="52040" y="27540"/>
                </a:lnTo>
                <a:lnTo>
                  <a:pt x="51970" y="27680"/>
                </a:lnTo>
                <a:lnTo>
                  <a:pt x="51790" y="27990"/>
                </a:lnTo>
                <a:lnTo>
                  <a:pt x="51720" y="28220"/>
                </a:lnTo>
                <a:lnTo>
                  <a:pt x="51740" y="28490"/>
                </a:lnTo>
                <a:lnTo>
                  <a:pt x="51840" y="28730"/>
                </a:lnTo>
                <a:lnTo>
                  <a:pt x="52260" y="29160"/>
                </a:lnTo>
                <a:lnTo>
                  <a:pt x="52940" y="29600"/>
                </a:lnTo>
                <a:lnTo>
                  <a:pt x="52850" y="29860"/>
                </a:lnTo>
                <a:lnTo>
                  <a:pt x="52760" y="30190"/>
                </a:lnTo>
                <a:lnTo>
                  <a:pt x="52750" y="30320"/>
                </a:lnTo>
                <a:lnTo>
                  <a:pt x="52860" y="30950"/>
                </a:lnTo>
                <a:lnTo>
                  <a:pt x="53210" y="32130"/>
                </a:lnTo>
                <a:lnTo>
                  <a:pt x="53530" y="32780"/>
                </a:lnTo>
                <a:lnTo>
                  <a:pt x="53900" y="33140"/>
                </a:lnTo>
                <a:lnTo>
                  <a:pt x="54110" y="33280"/>
                </a:lnTo>
                <a:lnTo>
                  <a:pt x="54280" y="33330"/>
                </a:lnTo>
                <a:lnTo>
                  <a:pt x="54450" y="33270"/>
                </a:lnTo>
                <a:lnTo>
                  <a:pt x="54610" y="33140"/>
                </a:lnTo>
                <a:lnTo>
                  <a:pt x="54810" y="33060"/>
                </a:lnTo>
                <a:lnTo>
                  <a:pt x="55150" y="33020"/>
                </a:lnTo>
                <a:lnTo>
                  <a:pt x="55330" y="32900"/>
                </a:lnTo>
                <a:lnTo>
                  <a:pt x="55510" y="32840"/>
                </a:lnTo>
                <a:lnTo>
                  <a:pt x="55660" y="32950"/>
                </a:lnTo>
                <a:lnTo>
                  <a:pt x="55860" y="33340"/>
                </a:lnTo>
                <a:lnTo>
                  <a:pt x="56120" y="33750"/>
                </a:lnTo>
                <a:lnTo>
                  <a:pt x="56180" y="33920"/>
                </a:lnTo>
                <a:lnTo>
                  <a:pt x="56210" y="34070"/>
                </a:lnTo>
                <a:lnTo>
                  <a:pt x="56270" y="34250"/>
                </a:lnTo>
                <a:lnTo>
                  <a:pt x="56360" y="34410"/>
                </a:lnTo>
                <a:lnTo>
                  <a:pt x="56760" y="34920"/>
                </a:lnTo>
                <a:lnTo>
                  <a:pt x="57110" y="35170"/>
                </a:lnTo>
                <a:lnTo>
                  <a:pt x="57210" y="35320"/>
                </a:lnTo>
                <a:lnTo>
                  <a:pt x="57180" y="35500"/>
                </a:lnTo>
                <a:lnTo>
                  <a:pt x="56950" y="35800"/>
                </a:lnTo>
                <a:lnTo>
                  <a:pt x="56600" y="36140"/>
                </a:lnTo>
                <a:lnTo>
                  <a:pt x="56500" y="36300"/>
                </a:lnTo>
                <a:lnTo>
                  <a:pt x="56480" y="36520"/>
                </a:lnTo>
                <a:lnTo>
                  <a:pt x="56500" y="36870"/>
                </a:lnTo>
                <a:lnTo>
                  <a:pt x="56440" y="37060"/>
                </a:lnTo>
                <a:lnTo>
                  <a:pt x="56310" y="37400"/>
                </a:lnTo>
                <a:lnTo>
                  <a:pt x="55790" y="38350"/>
                </a:lnTo>
                <a:lnTo>
                  <a:pt x="55330" y="38940"/>
                </a:lnTo>
                <a:lnTo>
                  <a:pt x="54990" y="38480"/>
                </a:lnTo>
                <a:lnTo>
                  <a:pt x="53960" y="37680"/>
                </a:lnTo>
                <a:lnTo>
                  <a:pt x="53540" y="37460"/>
                </a:lnTo>
                <a:lnTo>
                  <a:pt x="53240" y="37370"/>
                </a:lnTo>
                <a:lnTo>
                  <a:pt x="52710" y="37320"/>
                </a:lnTo>
                <a:lnTo>
                  <a:pt x="51510" y="37070"/>
                </a:lnTo>
                <a:lnTo>
                  <a:pt x="51250" y="37050"/>
                </a:lnTo>
                <a:lnTo>
                  <a:pt x="50150" y="36760"/>
                </a:lnTo>
                <a:lnTo>
                  <a:pt x="49680" y="36610"/>
                </a:lnTo>
                <a:lnTo>
                  <a:pt x="49460" y="36630"/>
                </a:lnTo>
                <a:lnTo>
                  <a:pt x="49280" y="36670"/>
                </a:lnTo>
                <a:lnTo>
                  <a:pt x="48980" y="36960"/>
                </a:lnTo>
                <a:lnTo>
                  <a:pt x="48710" y="37180"/>
                </a:lnTo>
                <a:lnTo>
                  <a:pt x="48080" y="37480"/>
                </a:lnTo>
                <a:lnTo>
                  <a:pt x="47610" y="37590"/>
                </a:lnTo>
                <a:lnTo>
                  <a:pt x="46720" y="37640"/>
                </a:lnTo>
                <a:lnTo>
                  <a:pt x="46360" y="37600"/>
                </a:lnTo>
                <a:lnTo>
                  <a:pt x="46140" y="37540"/>
                </a:lnTo>
                <a:lnTo>
                  <a:pt x="45940" y="37430"/>
                </a:lnTo>
                <a:lnTo>
                  <a:pt x="44990" y="36810"/>
                </a:lnTo>
                <a:lnTo>
                  <a:pt x="44410" y="36630"/>
                </a:lnTo>
                <a:lnTo>
                  <a:pt x="44030" y="36580"/>
                </a:lnTo>
                <a:lnTo>
                  <a:pt x="43300" y="36400"/>
                </a:lnTo>
                <a:lnTo>
                  <a:pt x="42750" y="36130"/>
                </a:lnTo>
                <a:lnTo>
                  <a:pt x="42280" y="35830"/>
                </a:lnTo>
                <a:lnTo>
                  <a:pt x="42130" y="35760"/>
                </a:lnTo>
                <a:lnTo>
                  <a:pt x="42020" y="35750"/>
                </a:lnTo>
                <a:lnTo>
                  <a:pt x="41960" y="35780"/>
                </a:lnTo>
                <a:lnTo>
                  <a:pt x="41930" y="35830"/>
                </a:lnTo>
                <a:lnTo>
                  <a:pt x="41910" y="35870"/>
                </a:lnTo>
                <a:lnTo>
                  <a:pt x="41900" y="35930"/>
                </a:lnTo>
                <a:lnTo>
                  <a:pt x="41880" y="35980"/>
                </a:lnTo>
                <a:lnTo>
                  <a:pt x="41840" y="36040"/>
                </a:lnTo>
                <a:lnTo>
                  <a:pt x="41800" y="36080"/>
                </a:lnTo>
                <a:lnTo>
                  <a:pt x="41650" y="36180"/>
                </a:lnTo>
                <a:lnTo>
                  <a:pt x="41180" y="35730"/>
                </a:lnTo>
                <a:lnTo>
                  <a:pt x="40980" y="35620"/>
                </a:lnTo>
                <a:lnTo>
                  <a:pt x="40750" y="35560"/>
                </a:lnTo>
                <a:lnTo>
                  <a:pt x="40430" y="35540"/>
                </a:lnTo>
                <a:lnTo>
                  <a:pt x="40080" y="35420"/>
                </a:lnTo>
                <a:lnTo>
                  <a:pt x="39770" y="35410"/>
                </a:lnTo>
                <a:lnTo>
                  <a:pt x="39350" y="35490"/>
                </a:lnTo>
                <a:lnTo>
                  <a:pt x="39070" y="35490"/>
                </a:lnTo>
                <a:lnTo>
                  <a:pt x="38820" y="35530"/>
                </a:lnTo>
                <a:lnTo>
                  <a:pt x="38620" y="35620"/>
                </a:lnTo>
                <a:lnTo>
                  <a:pt x="37910" y="36310"/>
                </a:lnTo>
                <a:lnTo>
                  <a:pt x="36850" y="36790"/>
                </a:lnTo>
                <a:lnTo>
                  <a:pt x="36520" y="36970"/>
                </a:lnTo>
                <a:lnTo>
                  <a:pt x="36520" y="36750"/>
                </a:lnTo>
                <a:lnTo>
                  <a:pt x="36240" y="36650"/>
                </a:lnTo>
                <a:lnTo>
                  <a:pt x="35680" y="36760"/>
                </a:lnTo>
                <a:lnTo>
                  <a:pt x="35680" y="36750"/>
                </a:lnTo>
                <a:lnTo>
                  <a:pt x="35690" y="36680"/>
                </a:lnTo>
                <a:lnTo>
                  <a:pt x="35660" y="36020"/>
                </a:lnTo>
                <a:lnTo>
                  <a:pt x="35610" y="35840"/>
                </a:lnTo>
                <a:lnTo>
                  <a:pt x="35520" y="35600"/>
                </a:lnTo>
                <a:lnTo>
                  <a:pt x="35430" y="35510"/>
                </a:lnTo>
                <a:lnTo>
                  <a:pt x="35230" y="35340"/>
                </a:lnTo>
                <a:lnTo>
                  <a:pt x="35160" y="35230"/>
                </a:lnTo>
                <a:lnTo>
                  <a:pt x="35100" y="35050"/>
                </a:lnTo>
                <a:lnTo>
                  <a:pt x="35070" y="34860"/>
                </a:lnTo>
                <a:lnTo>
                  <a:pt x="35070" y="34540"/>
                </a:lnTo>
                <a:lnTo>
                  <a:pt x="35100" y="34280"/>
                </a:lnTo>
                <a:lnTo>
                  <a:pt x="35260" y="33590"/>
                </a:lnTo>
                <a:lnTo>
                  <a:pt x="35240" y="33240"/>
                </a:lnTo>
                <a:lnTo>
                  <a:pt x="35570" y="33060"/>
                </a:lnTo>
                <a:lnTo>
                  <a:pt x="35730" y="33030"/>
                </a:lnTo>
                <a:lnTo>
                  <a:pt x="36100" y="33040"/>
                </a:lnTo>
                <a:lnTo>
                  <a:pt x="37430" y="32560"/>
                </a:lnTo>
                <a:lnTo>
                  <a:pt x="37850" y="32300"/>
                </a:lnTo>
                <a:lnTo>
                  <a:pt x="38020" y="32280"/>
                </a:lnTo>
                <a:lnTo>
                  <a:pt x="38170" y="32310"/>
                </a:lnTo>
                <a:lnTo>
                  <a:pt x="38430" y="32460"/>
                </a:lnTo>
                <a:lnTo>
                  <a:pt x="38590" y="32510"/>
                </a:lnTo>
                <a:lnTo>
                  <a:pt x="38770" y="32520"/>
                </a:lnTo>
                <a:lnTo>
                  <a:pt x="39160" y="32460"/>
                </a:lnTo>
                <a:lnTo>
                  <a:pt x="39390" y="32380"/>
                </a:lnTo>
                <a:lnTo>
                  <a:pt x="39540" y="32290"/>
                </a:lnTo>
                <a:lnTo>
                  <a:pt x="39690" y="32150"/>
                </a:lnTo>
                <a:lnTo>
                  <a:pt x="39810" y="31960"/>
                </a:lnTo>
                <a:lnTo>
                  <a:pt x="39920" y="31630"/>
                </a:lnTo>
                <a:lnTo>
                  <a:pt x="40000" y="31470"/>
                </a:lnTo>
                <a:lnTo>
                  <a:pt x="40070" y="31380"/>
                </a:lnTo>
                <a:lnTo>
                  <a:pt x="40160" y="31340"/>
                </a:lnTo>
                <a:lnTo>
                  <a:pt x="40280" y="31310"/>
                </a:lnTo>
                <a:lnTo>
                  <a:pt x="40870" y="31250"/>
                </a:lnTo>
                <a:lnTo>
                  <a:pt x="41000" y="31190"/>
                </a:lnTo>
                <a:lnTo>
                  <a:pt x="41120" y="31110"/>
                </a:lnTo>
                <a:lnTo>
                  <a:pt x="41230" y="31020"/>
                </a:lnTo>
                <a:lnTo>
                  <a:pt x="41320" y="30910"/>
                </a:lnTo>
                <a:lnTo>
                  <a:pt x="41410" y="30780"/>
                </a:lnTo>
                <a:lnTo>
                  <a:pt x="41660" y="30230"/>
                </a:lnTo>
                <a:lnTo>
                  <a:pt x="41780" y="30020"/>
                </a:lnTo>
                <a:lnTo>
                  <a:pt x="42020" y="29720"/>
                </a:lnTo>
                <a:lnTo>
                  <a:pt x="42100" y="29580"/>
                </a:lnTo>
                <a:lnTo>
                  <a:pt x="42160" y="29450"/>
                </a:lnTo>
                <a:lnTo>
                  <a:pt x="42180" y="29380"/>
                </a:lnTo>
                <a:lnTo>
                  <a:pt x="42150" y="29270"/>
                </a:lnTo>
                <a:lnTo>
                  <a:pt x="41920" y="28680"/>
                </a:lnTo>
                <a:lnTo>
                  <a:pt x="41880" y="28470"/>
                </a:lnTo>
                <a:lnTo>
                  <a:pt x="41860" y="28330"/>
                </a:lnTo>
                <a:lnTo>
                  <a:pt x="41920" y="28190"/>
                </a:lnTo>
                <a:lnTo>
                  <a:pt x="41930" y="28110"/>
                </a:lnTo>
                <a:lnTo>
                  <a:pt x="41890" y="28020"/>
                </a:lnTo>
                <a:lnTo>
                  <a:pt x="41780" y="27900"/>
                </a:lnTo>
                <a:lnTo>
                  <a:pt x="41360" y="27620"/>
                </a:lnTo>
                <a:lnTo>
                  <a:pt x="41110" y="27390"/>
                </a:lnTo>
                <a:lnTo>
                  <a:pt x="40810" y="2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