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Oberösterreich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Oberösterreich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44200" y="20810"/>
                </a:moveTo>
                <a:lnTo>
                  <a:pt x="44170" y="20620"/>
                </a:lnTo>
                <a:lnTo>
                  <a:pt x="43990" y="20220"/>
                </a:lnTo>
                <a:lnTo>
                  <a:pt x="43150" y="19340"/>
                </a:lnTo>
                <a:lnTo>
                  <a:pt x="43040" y="19160"/>
                </a:lnTo>
                <a:lnTo>
                  <a:pt x="42940" y="18950"/>
                </a:lnTo>
                <a:lnTo>
                  <a:pt x="42880" y="18710"/>
                </a:lnTo>
                <a:lnTo>
                  <a:pt x="42900" y="18470"/>
                </a:lnTo>
                <a:lnTo>
                  <a:pt x="42970" y="18350"/>
                </a:lnTo>
                <a:lnTo>
                  <a:pt x="43050" y="18320"/>
                </a:lnTo>
                <a:lnTo>
                  <a:pt x="43130" y="18320"/>
                </a:lnTo>
                <a:lnTo>
                  <a:pt x="43200" y="18290"/>
                </a:lnTo>
                <a:lnTo>
                  <a:pt x="43370" y="18020"/>
                </a:lnTo>
                <a:lnTo>
                  <a:pt x="43420" y="17960"/>
                </a:lnTo>
                <a:lnTo>
                  <a:pt x="43890" y="17630"/>
                </a:lnTo>
                <a:lnTo>
                  <a:pt x="44050" y="17450"/>
                </a:lnTo>
                <a:lnTo>
                  <a:pt x="44260" y="17110"/>
                </a:lnTo>
                <a:lnTo>
                  <a:pt x="44370" y="16990"/>
                </a:lnTo>
                <a:lnTo>
                  <a:pt x="44550" y="16890"/>
                </a:lnTo>
                <a:lnTo>
                  <a:pt x="45210" y="16760"/>
                </a:lnTo>
                <a:lnTo>
                  <a:pt x="45200" y="16720"/>
                </a:lnTo>
                <a:lnTo>
                  <a:pt x="45380" y="16570"/>
                </a:lnTo>
                <a:lnTo>
                  <a:pt x="45770" y="16350"/>
                </a:lnTo>
                <a:lnTo>
                  <a:pt x="46210" y="15930"/>
                </a:lnTo>
                <a:lnTo>
                  <a:pt x="46400" y="15790"/>
                </a:lnTo>
                <a:lnTo>
                  <a:pt x="47640" y="15300"/>
                </a:lnTo>
                <a:lnTo>
                  <a:pt x="49280" y="15010"/>
                </a:lnTo>
                <a:lnTo>
                  <a:pt x="49680" y="14790"/>
                </a:lnTo>
                <a:lnTo>
                  <a:pt x="50840" y="13760"/>
                </a:lnTo>
                <a:lnTo>
                  <a:pt x="51010" y="13480"/>
                </a:lnTo>
                <a:lnTo>
                  <a:pt x="51080" y="13100"/>
                </a:lnTo>
                <a:lnTo>
                  <a:pt x="51100" y="13010"/>
                </a:lnTo>
                <a:lnTo>
                  <a:pt x="51160" y="12920"/>
                </a:lnTo>
                <a:lnTo>
                  <a:pt x="51210" y="12790"/>
                </a:lnTo>
                <a:lnTo>
                  <a:pt x="51230" y="12610"/>
                </a:lnTo>
                <a:lnTo>
                  <a:pt x="51210" y="12100"/>
                </a:lnTo>
                <a:lnTo>
                  <a:pt x="51230" y="11930"/>
                </a:lnTo>
                <a:lnTo>
                  <a:pt x="51290" y="11770"/>
                </a:lnTo>
                <a:lnTo>
                  <a:pt x="51450" y="11430"/>
                </a:lnTo>
                <a:lnTo>
                  <a:pt x="51480" y="11250"/>
                </a:lnTo>
                <a:lnTo>
                  <a:pt x="51460" y="11090"/>
                </a:lnTo>
                <a:lnTo>
                  <a:pt x="51350" y="10920"/>
                </a:lnTo>
                <a:lnTo>
                  <a:pt x="51300" y="10600"/>
                </a:lnTo>
                <a:lnTo>
                  <a:pt x="51260" y="10510"/>
                </a:lnTo>
                <a:lnTo>
                  <a:pt x="51260" y="10450"/>
                </a:lnTo>
                <a:lnTo>
                  <a:pt x="51320" y="10320"/>
                </a:lnTo>
                <a:lnTo>
                  <a:pt x="51430" y="10220"/>
                </a:lnTo>
                <a:lnTo>
                  <a:pt x="51820" y="10080"/>
                </a:lnTo>
                <a:lnTo>
                  <a:pt x="52220" y="10020"/>
                </a:lnTo>
                <a:lnTo>
                  <a:pt x="53450" y="10370"/>
                </a:lnTo>
                <a:lnTo>
                  <a:pt x="53660" y="10480"/>
                </a:lnTo>
                <a:lnTo>
                  <a:pt x="53850" y="10630"/>
                </a:lnTo>
                <a:lnTo>
                  <a:pt x="54040" y="10910"/>
                </a:lnTo>
                <a:lnTo>
                  <a:pt x="54520" y="11130"/>
                </a:lnTo>
                <a:lnTo>
                  <a:pt x="54550" y="11160"/>
                </a:lnTo>
                <a:lnTo>
                  <a:pt x="54660" y="10680"/>
                </a:lnTo>
                <a:lnTo>
                  <a:pt x="54760" y="10470"/>
                </a:lnTo>
                <a:lnTo>
                  <a:pt x="54800" y="10480"/>
                </a:lnTo>
                <a:lnTo>
                  <a:pt x="55050" y="10440"/>
                </a:lnTo>
                <a:lnTo>
                  <a:pt x="55140" y="10400"/>
                </a:lnTo>
                <a:lnTo>
                  <a:pt x="55240" y="10300"/>
                </a:lnTo>
                <a:lnTo>
                  <a:pt x="55300" y="10220"/>
                </a:lnTo>
                <a:lnTo>
                  <a:pt x="55500" y="9770"/>
                </a:lnTo>
                <a:lnTo>
                  <a:pt x="55570" y="9530"/>
                </a:lnTo>
                <a:lnTo>
                  <a:pt x="55610" y="9270"/>
                </a:lnTo>
                <a:lnTo>
                  <a:pt x="55620" y="8970"/>
                </a:lnTo>
                <a:lnTo>
                  <a:pt x="55560" y="8390"/>
                </a:lnTo>
                <a:lnTo>
                  <a:pt x="55590" y="8170"/>
                </a:lnTo>
                <a:lnTo>
                  <a:pt x="55750" y="8020"/>
                </a:lnTo>
                <a:lnTo>
                  <a:pt x="55600" y="7950"/>
                </a:lnTo>
                <a:lnTo>
                  <a:pt x="55540" y="7890"/>
                </a:lnTo>
                <a:lnTo>
                  <a:pt x="55410" y="7640"/>
                </a:lnTo>
                <a:lnTo>
                  <a:pt x="55350" y="7670"/>
                </a:lnTo>
                <a:lnTo>
                  <a:pt x="55380" y="7490"/>
                </a:lnTo>
                <a:lnTo>
                  <a:pt x="55730" y="6740"/>
                </a:lnTo>
                <a:lnTo>
                  <a:pt x="56210" y="6870"/>
                </a:lnTo>
                <a:lnTo>
                  <a:pt x="56440" y="6990"/>
                </a:lnTo>
                <a:lnTo>
                  <a:pt x="56660" y="7160"/>
                </a:lnTo>
                <a:lnTo>
                  <a:pt x="56920" y="7380"/>
                </a:lnTo>
                <a:lnTo>
                  <a:pt x="57150" y="7510"/>
                </a:lnTo>
                <a:lnTo>
                  <a:pt x="57190" y="7530"/>
                </a:lnTo>
                <a:lnTo>
                  <a:pt x="57400" y="7650"/>
                </a:lnTo>
                <a:lnTo>
                  <a:pt x="57440" y="7670"/>
                </a:lnTo>
                <a:lnTo>
                  <a:pt x="57720" y="7820"/>
                </a:lnTo>
                <a:lnTo>
                  <a:pt x="57820" y="7940"/>
                </a:lnTo>
                <a:lnTo>
                  <a:pt x="58020" y="8240"/>
                </a:lnTo>
                <a:lnTo>
                  <a:pt x="58100" y="8390"/>
                </a:lnTo>
                <a:lnTo>
                  <a:pt x="58160" y="8450"/>
                </a:lnTo>
                <a:lnTo>
                  <a:pt x="58240" y="8480"/>
                </a:lnTo>
                <a:lnTo>
                  <a:pt x="58310" y="8530"/>
                </a:lnTo>
                <a:lnTo>
                  <a:pt x="58340" y="8640"/>
                </a:lnTo>
                <a:lnTo>
                  <a:pt x="58320" y="8740"/>
                </a:lnTo>
                <a:lnTo>
                  <a:pt x="58320" y="8760"/>
                </a:lnTo>
                <a:lnTo>
                  <a:pt x="58270" y="8770"/>
                </a:lnTo>
                <a:lnTo>
                  <a:pt x="58220" y="8760"/>
                </a:lnTo>
                <a:lnTo>
                  <a:pt x="58210" y="8760"/>
                </a:lnTo>
                <a:lnTo>
                  <a:pt x="58170" y="8790"/>
                </a:lnTo>
                <a:lnTo>
                  <a:pt x="58090" y="8960"/>
                </a:lnTo>
                <a:lnTo>
                  <a:pt x="58080" y="8960"/>
                </a:lnTo>
                <a:lnTo>
                  <a:pt x="58030" y="8980"/>
                </a:lnTo>
                <a:lnTo>
                  <a:pt x="58000" y="9030"/>
                </a:lnTo>
                <a:lnTo>
                  <a:pt x="58060" y="9280"/>
                </a:lnTo>
                <a:lnTo>
                  <a:pt x="58110" y="9380"/>
                </a:lnTo>
                <a:lnTo>
                  <a:pt x="58320" y="9640"/>
                </a:lnTo>
                <a:lnTo>
                  <a:pt x="58420" y="9720"/>
                </a:lnTo>
                <a:lnTo>
                  <a:pt x="58820" y="9900"/>
                </a:lnTo>
                <a:lnTo>
                  <a:pt x="60510" y="10090"/>
                </a:lnTo>
                <a:lnTo>
                  <a:pt x="61430" y="10410"/>
                </a:lnTo>
                <a:lnTo>
                  <a:pt x="61470" y="10420"/>
                </a:lnTo>
                <a:lnTo>
                  <a:pt x="61510" y="10440"/>
                </a:lnTo>
                <a:lnTo>
                  <a:pt x="61650" y="10490"/>
                </a:lnTo>
                <a:lnTo>
                  <a:pt x="61680" y="10500"/>
                </a:lnTo>
                <a:lnTo>
                  <a:pt x="61690" y="10500"/>
                </a:lnTo>
                <a:lnTo>
                  <a:pt x="61810" y="10490"/>
                </a:lnTo>
                <a:lnTo>
                  <a:pt x="61900" y="10450"/>
                </a:lnTo>
                <a:lnTo>
                  <a:pt x="62140" y="10260"/>
                </a:lnTo>
                <a:lnTo>
                  <a:pt x="62170" y="10250"/>
                </a:lnTo>
                <a:lnTo>
                  <a:pt x="62300" y="10190"/>
                </a:lnTo>
                <a:lnTo>
                  <a:pt x="62580" y="10070"/>
                </a:lnTo>
                <a:lnTo>
                  <a:pt x="62760" y="9990"/>
                </a:lnTo>
                <a:lnTo>
                  <a:pt x="62850" y="9900"/>
                </a:lnTo>
                <a:lnTo>
                  <a:pt x="62950" y="9800"/>
                </a:lnTo>
                <a:lnTo>
                  <a:pt x="63220" y="9090"/>
                </a:lnTo>
                <a:lnTo>
                  <a:pt x="63260" y="9060"/>
                </a:lnTo>
                <a:lnTo>
                  <a:pt x="63390" y="8970"/>
                </a:lnTo>
                <a:lnTo>
                  <a:pt x="63680" y="9300"/>
                </a:lnTo>
                <a:lnTo>
                  <a:pt x="64150" y="9550"/>
                </a:lnTo>
                <a:lnTo>
                  <a:pt x="64290" y="9590"/>
                </a:lnTo>
                <a:lnTo>
                  <a:pt x="64470" y="9550"/>
                </a:lnTo>
                <a:lnTo>
                  <a:pt x="64510" y="9530"/>
                </a:lnTo>
                <a:lnTo>
                  <a:pt x="64830" y="9380"/>
                </a:lnTo>
                <a:lnTo>
                  <a:pt x="64980" y="9360"/>
                </a:lnTo>
                <a:lnTo>
                  <a:pt x="65010" y="9360"/>
                </a:lnTo>
                <a:lnTo>
                  <a:pt x="65090" y="9430"/>
                </a:lnTo>
                <a:lnTo>
                  <a:pt x="65100" y="9540"/>
                </a:lnTo>
                <a:lnTo>
                  <a:pt x="65100" y="9660"/>
                </a:lnTo>
                <a:lnTo>
                  <a:pt x="65140" y="9740"/>
                </a:lnTo>
                <a:lnTo>
                  <a:pt x="65230" y="9750"/>
                </a:lnTo>
                <a:lnTo>
                  <a:pt x="65420" y="9690"/>
                </a:lnTo>
                <a:lnTo>
                  <a:pt x="65490" y="9700"/>
                </a:lnTo>
                <a:lnTo>
                  <a:pt x="65620" y="9870"/>
                </a:lnTo>
                <a:lnTo>
                  <a:pt x="65690" y="10040"/>
                </a:lnTo>
                <a:lnTo>
                  <a:pt x="65790" y="10160"/>
                </a:lnTo>
                <a:lnTo>
                  <a:pt x="65980" y="10170"/>
                </a:lnTo>
                <a:lnTo>
                  <a:pt x="66170" y="9990"/>
                </a:lnTo>
                <a:lnTo>
                  <a:pt x="66190" y="10040"/>
                </a:lnTo>
                <a:lnTo>
                  <a:pt x="66410" y="10250"/>
                </a:lnTo>
                <a:lnTo>
                  <a:pt x="67160" y="10420"/>
                </a:lnTo>
                <a:lnTo>
                  <a:pt x="67550" y="10590"/>
                </a:lnTo>
                <a:lnTo>
                  <a:pt x="67930" y="10790"/>
                </a:lnTo>
                <a:lnTo>
                  <a:pt x="68370" y="10850"/>
                </a:lnTo>
                <a:lnTo>
                  <a:pt x="68560" y="10920"/>
                </a:lnTo>
                <a:lnTo>
                  <a:pt x="68730" y="11060"/>
                </a:lnTo>
                <a:lnTo>
                  <a:pt x="68850" y="11260"/>
                </a:lnTo>
                <a:lnTo>
                  <a:pt x="68870" y="11440"/>
                </a:lnTo>
                <a:lnTo>
                  <a:pt x="68860" y="11520"/>
                </a:lnTo>
                <a:lnTo>
                  <a:pt x="68820" y="11550"/>
                </a:lnTo>
                <a:lnTo>
                  <a:pt x="68550" y="11530"/>
                </a:lnTo>
                <a:lnTo>
                  <a:pt x="68500" y="11540"/>
                </a:lnTo>
                <a:lnTo>
                  <a:pt x="68480" y="11570"/>
                </a:lnTo>
                <a:lnTo>
                  <a:pt x="68470" y="11640"/>
                </a:lnTo>
                <a:lnTo>
                  <a:pt x="68470" y="11800"/>
                </a:lnTo>
                <a:lnTo>
                  <a:pt x="68450" y="11910"/>
                </a:lnTo>
                <a:lnTo>
                  <a:pt x="68450" y="12060"/>
                </a:lnTo>
                <a:lnTo>
                  <a:pt x="68500" y="12250"/>
                </a:lnTo>
                <a:lnTo>
                  <a:pt x="68770" y="12630"/>
                </a:lnTo>
                <a:lnTo>
                  <a:pt x="69070" y="12730"/>
                </a:lnTo>
                <a:lnTo>
                  <a:pt x="69130" y="13310"/>
                </a:lnTo>
                <a:lnTo>
                  <a:pt x="69360" y="13490"/>
                </a:lnTo>
                <a:lnTo>
                  <a:pt x="69420" y="13650"/>
                </a:lnTo>
                <a:lnTo>
                  <a:pt x="69560" y="14530"/>
                </a:lnTo>
                <a:lnTo>
                  <a:pt x="69470" y="16080"/>
                </a:lnTo>
                <a:lnTo>
                  <a:pt x="69470" y="16480"/>
                </a:lnTo>
                <a:lnTo>
                  <a:pt x="69290" y="16260"/>
                </a:lnTo>
                <a:lnTo>
                  <a:pt x="69140" y="16180"/>
                </a:lnTo>
                <a:lnTo>
                  <a:pt x="69010" y="16140"/>
                </a:lnTo>
                <a:lnTo>
                  <a:pt x="68420" y="16170"/>
                </a:lnTo>
                <a:lnTo>
                  <a:pt x="68200" y="16270"/>
                </a:lnTo>
                <a:lnTo>
                  <a:pt x="68030" y="16440"/>
                </a:lnTo>
                <a:lnTo>
                  <a:pt x="67850" y="16690"/>
                </a:lnTo>
                <a:lnTo>
                  <a:pt x="67690" y="16830"/>
                </a:lnTo>
                <a:lnTo>
                  <a:pt x="65980" y="17240"/>
                </a:lnTo>
                <a:lnTo>
                  <a:pt x="65730" y="17170"/>
                </a:lnTo>
                <a:lnTo>
                  <a:pt x="65530" y="16980"/>
                </a:lnTo>
                <a:lnTo>
                  <a:pt x="65200" y="16510"/>
                </a:lnTo>
                <a:lnTo>
                  <a:pt x="65050" y="16330"/>
                </a:lnTo>
                <a:lnTo>
                  <a:pt x="64870" y="16210"/>
                </a:lnTo>
                <a:lnTo>
                  <a:pt x="64660" y="16140"/>
                </a:lnTo>
                <a:lnTo>
                  <a:pt x="64130" y="16130"/>
                </a:lnTo>
                <a:lnTo>
                  <a:pt x="63970" y="16260"/>
                </a:lnTo>
                <a:lnTo>
                  <a:pt x="63890" y="16300"/>
                </a:lnTo>
                <a:lnTo>
                  <a:pt x="63810" y="16370"/>
                </a:lnTo>
                <a:lnTo>
                  <a:pt x="63770" y="16410"/>
                </a:lnTo>
                <a:lnTo>
                  <a:pt x="63750" y="16450"/>
                </a:lnTo>
                <a:lnTo>
                  <a:pt x="63730" y="16490"/>
                </a:lnTo>
                <a:lnTo>
                  <a:pt x="63710" y="16600"/>
                </a:lnTo>
                <a:lnTo>
                  <a:pt x="63640" y="17310"/>
                </a:lnTo>
                <a:lnTo>
                  <a:pt x="63610" y="17470"/>
                </a:lnTo>
                <a:lnTo>
                  <a:pt x="63550" y="17620"/>
                </a:lnTo>
                <a:lnTo>
                  <a:pt x="63520" y="17720"/>
                </a:lnTo>
                <a:lnTo>
                  <a:pt x="63580" y="18220"/>
                </a:lnTo>
                <a:lnTo>
                  <a:pt x="63600" y="18290"/>
                </a:lnTo>
                <a:lnTo>
                  <a:pt x="63630" y="18340"/>
                </a:lnTo>
                <a:lnTo>
                  <a:pt x="63650" y="18390"/>
                </a:lnTo>
                <a:lnTo>
                  <a:pt x="63650" y="18460"/>
                </a:lnTo>
                <a:lnTo>
                  <a:pt x="63580" y="18570"/>
                </a:lnTo>
                <a:lnTo>
                  <a:pt x="63440" y="18730"/>
                </a:lnTo>
                <a:lnTo>
                  <a:pt x="63430" y="18770"/>
                </a:lnTo>
                <a:lnTo>
                  <a:pt x="63420" y="18810"/>
                </a:lnTo>
                <a:lnTo>
                  <a:pt x="63420" y="18900"/>
                </a:lnTo>
                <a:lnTo>
                  <a:pt x="63410" y="18960"/>
                </a:lnTo>
                <a:lnTo>
                  <a:pt x="63240" y="19280"/>
                </a:lnTo>
                <a:lnTo>
                  <a:pt x="63180" y="19330"/>
                </a:lnTo>
                <a:lnTo>
                  <a:pt x="63130" y="19370"/>
                </a:lnTo>
                <a:lnTo>
                  <a:pt x="63040" y="19390"/>
                </a:lnTo>
                <a:lnTo>
                  <a:pt x="63020" y="19470"/>
                </a:lnTo>
                <a:lnTo>
                  <a:pt x="63240" y="19730"/>
                </a:lnTo>
                <a:lnTo>
                  <a:pt x="65160" y="21190"/>
                </a:lnTo>
                <a:lnTo>
                  <a:pt x="65780" y="21500"/>
                </a:lnTo>
                <a:lnTo>
                  <a:pt x="66160" y="21610"/>
                </a:lnTo>
                <a:lnTo>
                  <a:pt x="66420" y="21760"/>
                </a:lnTo>
                <a:lnTo>
                  <a:pt x="66670" y="21960"/>
                </a:lnTo>
                <a:lnTo>
                  <a:pt x="66790" y="22110"/>
                </a:lnTo>
                <a:lnTo>
                  <a:pt x="66880" y="22240"/>
                </a:lnTo>
                <a:lnTo>
                  <a:pt x="66870" y="22580"/>
                </a:lnTo>
                <a:lnTo>
                  <a:pt x="66660" y="22880"/>
                </a:lnTo>
                <a:lnTo>
                  <a:pt x="66500" y="23540"/>
                </a:lnTo>
                <a:lnTo>
                  <a:pt x="66490" y="23950"/>
                </a:lnTo>
                <a:lnTo>
                  <a:pt x="66470" y="24170"/>
                </a:lnTo>
                <a:lnTo>
                  <a:pt x="66260" y="24600"/>
                </a:lnTo>
                <a:lnTo>
                  <a:pt x="65500" y="25220"/>
                </a:lnTo>
                <a:lnTo>
                  <a:pt x="63790" y="25910"/>
                </a:lnTo>
                <a:lnTo>
                  <a:pt x="63660" y="26090"/>
                </a:lnTo>
                <a:lnTo>
                  <a:pt x="63610" y="26210"/>
                </a:lnTo>
                <a:lnTo>
                  <a:pt x="63480" y="26340"/>
                </a:lnTo>
                <a:lnTo>
                  <a:pt x="63280" y="26440"/>
                </a:lnTo>
                <a:lnTo>
                  <a:pt x="62900" y="26550"/>
                </a:lnTo>
                <a:lnTo>
                  <a:pt x="62600" y="26730"/>
                </a:lnTo>
                <a:lnTo>
                  <a:pt x="62070" y="27140"/>
                </a:lnTo>
                <a:lnTo>
                  <a:pt x="61780" y="27230"/>
                </a:lnTo>
                <a:lnTo>
                  <a:pt x="61430" y="27230"/>
                </a:lnTo>
                <a:lnTo>
                  <a:pt x="61180" y="27160"/>
                </a:lnTo>
                <a:lnTo>
                  <a:pt x="60930" y="27040"/>
                </a:lnTo>
                <a:lnTo>
                  <a:pt x="60250" y="26570"/>
                </a:lnTo>
                <a:lnTo>
                  <a:pt x="60140" y="26550"/>
                </a:lnTo>
                <a:lnTo>
                  <a:pt x="59980" y="26590"/>
                </a:lnTo>
                <a:lnTo>
                  <a:pt x="59540" y="26800"/>
                </a:lnTo>
                <a:lnTo>
                  <a:pt x="58960" y="26960"/>
                </a:lnTo>
                <a:lnTo>
                  <a:pt x="58720" y="27130"/>
                </a:lnTo>
                <a:lnTo>
                  <a:pt x="58640" y="27130"/>
                </a:lnTo>
                <a:lnTo>
                  <a:pt x="58580" y="26960"/>
                </a:lnTo>
                <a:lnTo>
                  <a:pt x="58560" y="26830"/>
                </a:lnTo>
                <a:lnTo>
                  <a:pt x="58430" y="26490"/>
                </a:lnTo>
                <a:lnTo>
                  <a:pt x="57890" y="25850"/>
                </a:lnTo>
                <a:lnTo>
                  <a:pt x="57370" y="25920"/>
                </a:lnTo>
                <a:lnTo>
                  <a:pt x="57180" y="25880"/>
                </a:lnTo>
                <a:lnTo>
                  <a:pt x="56870" y="25760"/>
                </a:lnTo>
                <a:lnTo>
                  <a:pt x="56510" y="25690"/>
                </a:lnTo>
                <a:lnTo>
                  <a:pt x="56350" y="25630"/>
                </a:lnTo>
                <a:lnTo>
                  <a:pt x="56060" y="25450"/>
                </a:lnTo>
                <a:lnTo>
                  <a:pt x="55950" y="25440"/>
                </a:lnTo>
                <a:lnTo>
                  <a:pt x="55820" y="25460"/>
                </a:lnTo>
                <a:lnTo>
                  <a:pt x="54550" y="26100"/>
                </a:lnTo>
                <a:lnTo>
                  <a:pt x="54350" y="26260"/>
                </a:lnTo>
                <a:lnTo>
                  <a:pt x="54200" y="26460"/>
                </a:lnTo>
                <a:lnTo>
                  <a:pt x="54130" y="26710"/>
                </a:lnTo>
                <a:lnTo>
                  <a:pt x="54100" y="26930"/>
                </a:lnTo>
                <a:lnTo>
                  <a:pt x="54080" y="27280"/>
                </a:lnTo>
                <a:lnTo>
                  <a:pt x="54090" y="27450"/>
                </a:lnTo>
                <a:lnTo>
                  <a:pt x="54130" y="27640"/>
                </a:lnTo>
                <a:lnTo>
                  <a:pt x="54230" y="27820"/>
                </a:lnTo>
                <a:lnTo>
                  <a:pt x="54360" y="27990"/>
                </a:lnTo>
                <a:lnTo>
                  <a:pt x="54510" y="28160"/>
                </a:lnTo>
                <a:lnTo>
                  <a:pt x="54600" y="28310"/>
                </a:lnTo>
                <a:lnTo>
                  <a:pt x="54710" y="28550"/>
                </a:lnTo>
                <a:lnTo>
                  <a:pt x="54770" y="28840"/>
                </a:lnTo>
                <a:lnTo>
                  <a:pt x="54780" y="29070"/>
                </a:lnTo>
                <a:lnTo>
                  <a:pt x="54730" y="29260"/>
                </a:lnTo>
                <a:lnTo>
                  <a:pt x="54690" y="29340"/>
                </a:lnTo>
                <a:lnTo>
                  <a:pt x="54640" y="29390"/>
                </a:lnTo>
                <a:lnTo>
                  <a:pt x="54340" y="29650"/>
                </a:lnTo>
                <a:lnTo>
                  <a:pt x="54310" y="29720"/>
                </a:lnTo>
                <a:lnTo>
                  <a:pt x="54160" y="29760"/>
                </a:lnTo>
                <a:lnTo>
                  <a:pt x="54050" y="29820"/>
                </a:lnTo>
                <a:lnTo>
                  <a:pt x="52940" y="29600"/>
                </a:lnTo>
                <a:lnTo>
                  <a:pt x="52260" y="29160"/>
                </a:lnTo>
                <a:lnTo>
                  <a:pt x="51840" y="28730"/>
                </a:lnTo>
                <a:lnTo>
                  <a:pt x="51740" y="28490"/>
                </a:lnTo>
                <a:lnTo>
                  <a:pt x="51720" y="28220"/>
                </a:lnTo>
                <a:lnTo>
                  <a:pt x="51790" y="27990"/>
                </a:lnTo>
                <a:lnTo>
                  <a:pt x="51970" y="27680"/>
                </a:lnTo>
                <a:lnTo>
                  <a:pt x="52040" y="27540"/>
                </a:lnTo>
                <a:lnTo>
                  <a:pt x="52070" y="27360"/>
                </a:lnTo>
                <a:lnTo>
                  <a:pt x="52040" y="27210"/>
                </a:lnTo>
                <a:lnTo>
                  <a:pt x="51840" y="26860"/>
                </a:lnTo>
                <a:lnTo>
                  <a:pt x="52270" y="25510"/>
                </a:lnTo>
                <a:lnTo>
                  <a:pt x="52220" y="25360"/>
                </a:lnTo>
                <a:lnTo>
                  <a:pt x="52130" y="25200"/>
                </a:lnTo>
                <a:lnTo>
                  <a:pt x="51830" y="25160"/>
                </a:lnTo>
                <a:lnTo>
                  <a:pt x="51580" y="25050"/>
                </a:lnTo>
                <a:lnTo>
                  <a:pt x="51470" y="24990"/>
                </a:lnTo>
                <a:lnTo>
                  <a:pt x="51410" y="24930"/>
                </a:lnTo>
                <a:lnTo>
                  <a:pt x="51370" y="24870"/>
                </a:lnTo>
                <a:lnTo>
                  <a:pt x="51310" y="24730"/>
                </a:lnTo>
                <a:lnTo>
                  <a:pt x="51330" y="24650"/>
                </a:lnTo>
                <a:lnTo>
                  <a:pt x="51410" y="24590"/>
                </a:lnTo>
                <a:lnTo>
                  <a:pt x="51880" y="24560"/>
                </a:lnTo>
                <a:lnTo>
                  <a:pt x="52070" y="24530"/>
                </a:lnTo>
                <a:lnTo>
                  <a:pt x="52220" y="24340"/>
                </a:lnTo>
                <a:lnTo>
                  <a:pt x="51940" y="24090"/>
                </a:lnTo>
                <a:lnTo>
                  <a:pt x="49790" y="23610"/>
                </a:lnTo>
                <a:lnTo>
                  <a:pt x="49600" y="23480"/>
                </a:lnTo>
                <a:lnTo>
                  <a:pt x="49490" y="23330"/>
                </a:lnTo>
                <a:lnTo>
                  <a:pt x="49440" y="23170"/>
                </a:lnTo>
                <a:lnTo>
                  <a:pt x="49290" y="22520"/>
                </a:lnTo>
                <a:lnTo>
                  <a:pt x="49260" y="22290"/>
                </a:lnTo>
                <a:lnTo>
                  <a:pt x="49240" y="22060"/>
                </a:lnTo>
                <a:lnTo>
                  <a:pt x="49270" y="21560"/>
                </a:lnTo>
                <a:lnTo>
                  <a:pt x="49300" y="21350"/>
                </a:lnTo>
                <a:lnTo>
                  <a:pt x="49340" y="21200"/>
                </a:lnTo>
                <a:lnTo>
                  <a:pt x="49380" y="21110"/>
                </a:lnTo>
                <a:lnTo>
                  <a:pt x="49450" y="21060"/>
                </a:lnTo>
                <a:lnTo>
                  <a:pt x="49530" y="21040"/>
                </a:lnTo>
                <a:lnTo>
                  <a:pt x="49850" y="21140"/>
                </a:lnTo>
                <a:lnTo>
                  <a:pt x="50020" y="21150"/>
                </a:lnTo>
                <a:lnTo>
                  <a:pt x="50190" y="21110"/>
                </a:lnTo>
                <a:lnTo>
                  <a:pt x="50300" y="20980"/>
                </a:lnTo>
                <a:lnTo>
                  <a:pt x="50310" y="20840"/>
                </a:lnTo>
                <a:lnTo>
                  <a:pt x="50210" y="20720"/>
                </a:lnTo>
                <a:lnTo>
                  <a:pt x="50100" y="20640"/>
                </a:lnTo>
                <a:lnTo>
                  <a:pt x="49980" y="20580"/>
                </a:lnTo>
                <a:lnTo>
                  <a:pt x="49620" y="20320"/>
                </a:lnTo>
                <a:lnTo>
                  <a:pt x="48810" y="20700"/>
                </a:lnTo>
                <a:lnTo>
                  <a:pt x="48120" y="20780"/>
                </a:lnTo>
                <a:lnTo>
                  <a:pt x="47670" y="20720"/>
                </a:lnTo>
                <a:lnTo>
                  <a:pt x="47200" y="20560"/>
                </a:lnTo>
                <a:lnTo>
                  <a:pt x="47140" y="20530"/>
                </a:lnTo>
                <a:lnTo>
                  <a:pt x="47080" y="20490"/>
                </a:lnTo>
                <a:lnTo>
                  <a:pt x="46730" y="20120"/>
                </a:lnTo>
                <a:lnTo>
                  <a:pt x="46440" y="19950"/>
                </a:lnTo>
                <a:lnTo>
                  <a:pt x="46140" y="19900"/>
                </a:lnTo>
                <a:lnTo>
                  <a:pt x="45630" y="19930"/>
                </a:lnTo>
                <a:lnTo>
                  <a:pt x="45410" y="20000"/>
                </a:lnTo>
                <a:lnTo>
                  <a:pt x="45270" y="20120"/>
                </a:lnTo>
                <a:lnTo>
                  <a:pt x="45180" y="20390"/>
                </a:lnTo>
                <a:lnTo>
                  <a:pt x="45140" y="20460"/>
                </a:lnTo>
                <a:lnTo>
                  <a:pt x="45000" y="20560"/>
                </a:lnTo>
                <a:lnTo>
                  <a:pt x="44440" y="20710"/>
                </a:lnTo>
                <a:lnTo>
                  <a:pt x="4420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