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Niederösterreich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Austria • State Map | Fully Editable Vector Shape</a:t>
            </a:r>
          </a:p>
        </p:txBody>
      </p:sp>
      <p:sp>
        <p:nvSpPr>
          <p:cNvPr id="101" name="Niederösterreich"/>
          <p:cNvSpPr/>
          <p:nvPr/>
        </p:nvSpPr>
        <p:spPr>
          <a:xfrm>
            <a:off x="2072487" y="1730776"/>
            <a:ext cx="8046720" cy="4127967"/>
          </a:xfrm>
          <a:custGeom>
            <a:avLst/>
            <a:gdLst/>
            <a:ahLst/>
            <a:cxnLst/>
            <a:rect l="0" t="0" r="100000" b="51300"/>
            <a:pathLst>
              <a:path w="100000" h="51300">
                <a:moveTo>
                  <a:pt x="66170" y="9990"/>
                </a:moveTo>
                <a:lnTo>
                  <a:pt x="66180" y="9980"/>
                </a:lnTo>
                <a:lnTo>
                  <a:pt x="66220" y="9930"/>
                </a:lnTo>
                <a:lnTo>
                  <a:pt x="66280" y="9470"/>
                </a:lnTo>
                <a:lnTo>
                  <a:pt x="66280" y="8910"/>
                </a:lnTo>
                <a:lnTo>
                  <a:pt x="66320" y="8430"/>
                </a:lnTo>
                <a:lnTo>
                  <a:pt x="66540" y="8060"/>
                </a:lnTo>
                <a:lnTo>
                  <a:pt x="66700" y="7920"/>
                </a:lnTo>
                <a:lnTo>
                  <a:pt x="66710" y="7910"/>
                </a:lnTo>
                <a:lnTo>
                  <a:pt x="67170" y="7510"/>
                </a:lnTo>
                <a:lnTo>
                  <a:pt x="67230" y="7160"/>
                </a:lnTo>
                <a:lnTo>
                  <a:pt x="67350" y="6950"/>
                </a:lnTo>
                <a:lnTo>
                  <a:pt x="67400" y="6730"/>
                </a:lnTo>
                <a:lnTo>
                  <a:pt x="67470" y="6560"/>
                </a:lnTo>
                <a:lnTo>
                  <a:pt x="67580" y="6510"/>
                </a:lnTo>
                <a:lnTo>
                  <a:pt x="67640" y="6490"/>
                </a:lnTo>
                <a:lnTo>
                  <a:pt x="67650" y="6490"/>
                </a:lnTo>
                <a:lnTo>
                  <a:pt x="67670" y="6490"/>
                </a:lnTo>
                <a:lnTo>
                  <a:pt x="68270" y="6580"/>
                </a:lnTo>
                <a:lnTo>
                  <a:pt x="68890" y="6830"/>
                </a:lnTo>
                <a:lnTo>
                  <a:pt x="69130" y="6810"/>
                </a:lnTo>
                <a:lnTo>
                  <a:pt x="69140" y="6790"/>
                </a:lnTo>
                <a:lnTo>
                  <a:pt x="69260" y="6490"/>
                </a:lnTo>
                <a:lnTo>
                  <a:pt x="69240" y="6460"/>
                </a:lnTo>
                <a:lnTo>
                  <a:pt x="69190" y="6340"/>
                </a:lnTo>
                <a:lnTo>
                  <a:pt x="69130" y="6200"/>
                </a:lnTo>
                <a:lnTo>
                  <a:pt x="69110" y="6080"/>
                </a:lnTo>
                <a:lnTo>
                  <a:pt x="69130" y="5960"/>
                </a:lnTo>
                <a:lnTo>
                  <a:pt x="69220" y="5730"/>
                </a:lnTo>
                <a:lnTo>
                  <a:pt x="69470" y="4590"/>
                </a:lnTo>
                <a:lnTo>
                  <a:pt x="69470" y="4090"/>
                </a:lnTo>
                <a:lnTo>
                  <a:pt x="69420" y="3540"/>
                </a:lnTo>
                <a:lnTo>
                  <a:pt x="69430" y="3020"/>
                </a:lnTo>
                <a:lnTo>
                  <a:pt x="69590" y="2640"/>
                </a:lnTo>
                <a:lnTo>
                  <a:pt x="69580" y="2540"/>
                </a:lnTo>
                <a:lnTo>
                  <a:pt x="69580" y="2460"/>
                </a:lnTo>
                <a:lnTo>
                  <a:pt x="69600" y="2390"/>
                </a:lnTo>
                <a:lnTo>
                  <a:pt x="69630" y="2360"/>
                </a:lnTo>
                <a:lnTo>
                  <a:pt x="69840" y="2340"/>
                </a:lnTo>
                <a:lnTo>
                  <a:pt x="69900" y="2330"/>
                </a:lnTo>
                <a:lnTo>
                  <a:pt x="70560" y="2560"/>
                </a:lnTo>
                <a:lnTo>
                  <a:pt x="70670" y="2570"/>
                </a:lnTo>
                <a:lnTo>
                  <a:pt x="70730" y="2570"/>
                </a:lnTo>
                <a:lnTo>
                  <a:pt x="71490" y="2630"/>
                </a:lnTo>
                <a:lnTo>
                  <a:pt x="71570" y="2890"/>
                </a:lnTo>
                <a:lnTo>
                  <a:pt x="71620" y="3140"/>
                </a:lnTo>
                <a:lnTo>
                  <a:pt x="71620" y="3380"/>
                </a:lnTo>
                <a:lnTo>
                  <a:pt x="71540" y="3640"/>
                </a:lnTo>
                <a:lnTo>
                  <a:pt x="71780" y="3650"/>
                </a:lnTo>
                <a:lnTo>
                  <a:pt x="72690" y="3400"/>
                </a:lnTo>
                <a:lnTo>
                  <a:pt x="72750" y="3360"/>
                </a:lnTo>
                <a:lnTo>
                  <a:pt x="72870" y="3220"/>
                </a:lnTo>
                <a:lnTo>
                  <a:pt x="72910" y="3160"/>
                </a:lnTo>
                <a:lnTo>
                  <a:pt x="72950" y="3070"/>
                </a:lnTo>
                <a:lnTo>
                  <a:pt x="72980" y="2820"/>
                </a:lnTo>
                <a:lnTo>
                  <a:pt x="73030" y="2750"/>
                </a:lnTo>
                <a:lnTo>
                  <a:pt x="73120" y="2750"/>
                </a:lnTo>
                <a:lnTo>
                  <a:pt x="73180" y="2820"/>
                </a:lnTo>
                <a:lnTo>
                  <a:pt x="73190" y="2830"/>
                </a:lnTo>
                <a:lnTo>
                  <a:pt x="73230" y="2910"/>
                </a:lnTo>
                <a:lnTo>
                  <a:pt x="73290" y="2960"/>
                </a:lnTo>
                <a:lnTo>
                  <a:pt x="73850" y="2960"/>
                </a:lnTo>
                <a:lnTo>
                  <a:pt x="74110" y="3040"/>
                </a:lnTo>
                <a:lnTo>
                  <a:pt x="74690" y="3330"/>
                </a:lnTo>
                <a:lnTo>
                  <a:pt x="74870" y="3390"/>
                </a:lnTo>
                <a:lnTo>
                  <a:pt x="74960" y="3420"/>
                </a:lnTo>
                <a:lnTo>
                  <a:pt x="75220" y="3510"/>
                </a:lnTo>
                <a:lnTo>
                  <a:pt x="75470" y="3660"/>
                </a:lnTo>
                <a:lnTo>
                  <a:pt x="75890" y="4020"/>
                </a:lnTo>
                <a:lnTo>
                  <a:pt x="75970" y="4090"/>
                </a:lnTo>
                <a:lnTo>
                  <a:pt x="76060" y="4170"/>
                </a:lnTo>
                <a:lnTo>
                  <a:pt x="76330" y="4280"/>
                </a:lnTo>
                <a:lnTo>
                  <a:pt x="77040" y="4550"/>
                </a:lnTo>
                <a:lnTo>
                  <a:pt x="77970" y="5080"/>
                </a:lnTo>
                <a:lnTo>
                  <a:pt x="78240" y="5140"/>
                </a:lnTo>
                <a:lnTo>
                  <a:pt x="78510" y="5140"/>
                </a:lnTo>
                <a:lnTo>
                  <a:pt x="78670" y="5090"/>
                </a:lnTo>
                <a:lnTo>
                  <a:pt x="78710" y="5080"/>
                </a:lnTo>
                <a:lnTo>
                  <a:pt x="79030" y="4910"/>
                </a:lnTo>
                <a:lnTo>
                  <a:pt x="79090" y="4880"/>
                </a:lnTo>
                <a:lnTo>
                  <a:pt x="79110" y="4870"/>
                </a:lnTo>
                <a:lnTo>
                  <a:pt x="79140" y="4850"/>
                </a:lnTo>
                <a:lnTo>
                  <a:pt x="79240" y="4830"/>
                </a:lnTo>
                <a:lnTo>
                  <a:pt x="79490" y="4820"/>
                </a:lnTo>
                <a:lnTo>
                  <a:pt x="79600" y="4820"/>
                </a:lnTo>
                <a:lnTo>
                  <a:pt x="79670" y="4880"/>
                </a:lnTo>
                <a:lnTo>
                  <a:pt x="79680" y="4890"/>
                </a:lnTo>
                <a:lnTo>
                  <a:pt x="79720" y="5100"/>
                </a:lnTo>
                <a:lnTo>
                  <a:pt x="79780" y="5190"/>
                </a:lnTo>
                <a:lnTo>
                  <a:pt x="79860" y="5230"/>
                </a:lnTo>
                <a:lnTo>
                  <a:pt x="80090" y="5240"/>
                </a:lnTo>
                <a:lnTo>
                  <a:pt x="80220" y="5340"/>
                </a:lnTo>
                <a:lnTo>
                  <a:pt x="80310" y="5380"/>
                </a:lnTo>
                <a:lnTo>
                  <a:pt x="80410" y="5370"/>
                </a:lnTo>
                <a:lnTo>
                  <a:pt x="80290" y="5540"/>
                </a:lnTo>
                <a:lnTo>
                  <a:pt x="80440" y="5500"/>
                </a:lnTo>
                <a:lnTo>
                  <a:pt x="80570" y="5510"/>
                </a:lnTo>
                <a:lnTo>
                  <a:pt x="80660" y="5590"/>
                </a:lnTo>
                <a:lnTo>
                  <a:pt x="80670" y="5780"/>
                </a:lnTo>
                <a:lnTo>
                  <a:pt x="80870" y="5730"/>
                </a:lnTo>
                <a:lnTo>
                  <a:pt x="80940" y="5800"/>
                </a:lnTo>
                <a:lnTo>
                  <a:pt x="80940" y="5930"/>
                </a:lnTo>
                <a:lnTo>
                  <a:pt x="80950" y="6020"/>
                </a:lnTo>
                <a:lnTo>
                  <a:pt x="82150" y="6890"/>
                </a:lnTo>
                <a:lnTo>
                  <a:pt x="82300" y="6960"/>
                </a:lnTo>
                <a:lnTo>
                  <a:pt x="82330" y="6970"/>
                </a:lnTo>
                <a:lnTo>
                  <a:pt x="82470" y="7030"/>
                </a:lnTo>
                <a:lnTo>
                  <a:pt x="82490" y="7040"/>
                </a:lnTo>
                <a:lnTo>
                  <a:pt x="82780" y="7170"/>
                </a:lnTo>
                <a:lnTo>
                  <a:pt x="82880" y="7160"/>
                </a:lnTo>
                <a:lnTo>
                  <a:pt x="83780" y="7110"/>
                </a:lnTo>
                <a:lnTo>
                  <a:pt x="83890" y="7100"/>
                </a:lnTo>
                <a:lnTo>
                  <a:pt x="84430" y="7180"/>
                </a:lnTo>
                <a:lnTo>
                  <a:pt x="85100" y="7280"/>
                </a:lnTo>
                <a:lnTo>
                  <a:pt x="85550" y="7350"/>
                </a:lnTo>
                <a:lnTo>
                  <a:pt x="85570" y="7340"/>
                </a:lnTo>
                <a:lnTo>
                  <a:pt x="85810" y="7300"/>
                </a:lnTo>
                <a:lnTo>
                  <a:pt x="85970" y="7430"/>
                </a:lnTo>
                <a:lnTo>
                  <a:pt x="86040" y="7450"/>
                </a:lnTo>
                <a:lnTo>
                  <a:pt x="86230" y="7390"/>
                </a:lnTo>
                <a:lnTo>
                  <a:pt x="86360" y="7270"/>
                </a:lnTo>
                <a:lnTo>
                  <a:pt x="86360" y="7260"/>
                </a:lnTo>
                <a:lnTo>
                  <a:pt x="86960" y="6230"/>
                </a:lnTo>
                <a:lnTo>
                  <a:pt x="87170" y="6090"/>
                </a:lnTo>
                <a:lnTo>
                  <a:pt x="87330" y="6120"/>
                </a:lnTo>
                <a:lnTo>
                  <a:pt x="87510" y="6150"/>
                </a:lnTo>
                <a:lnTo>
                  <a:pt x="87630" y="6140"/>
                </a:lnTo>
                <a:lnTo>
                  <a:pt x="87830" y="6060"/>
                </a:lnTo>
                <a:lnTo>
                  <a:pt x="87850" y="6050"/>
                </a:lnTo>
                <a:lnTo>
                  <a:pt x="87960" y="6030"/>
                </a:lnTo>
                <a:lnTo>
                  <a:pt x="88000" y="6050"/>
                </a:lnTo>
                <a:lnTo>
                  <a:pt x="88070" y="6070"/>
                </a:lnTo>
                <a:lnTo>
                  <a:pt x="88270" y="6200"/>
                </a:lnTo>
                <a:lnTo>
                  <a:pt x="88500" y="6270"/>
                </a:lnTo>
                <a:lnTo>
                  <a:pt x="88980" y="6410"/>
                </a:lnTo>
                <a:lnTo>
                  <a:pt x="89210" y="6430"/>
                </a:lnTo>
                <a:lnTo>
                  <a:pt x="89380" y="6510"/>
                </a:lnTo>
                <a:lnTo>
                  <a:pt x="89430" y="6530"/>
                </a:lnTo>
                <a:lnTo>
                  <a:pt x="89530" y="6750"/>
                </a:lnTo>
                <a:lnTo>
                  <a:pt x="89570" y="7000"/>
                </a:lnTo>
                <a:lnTo>
                  <a:pt x="89660" y="7220"/>
                </a:lnTo>
                <a:lnTo>
                  <a:pt x="89810" y="7330"/>
                </a:lnTo>
                <a:lnTo>
                  <a:pt x="89900" y="7340"/>
                </a:lnTo>
                <a:lnTo>
                  <a:pt x="89990" y="7360"/>
                </a:lnTo>
                <a:lnTo>
                  <a:pt x="90000" y="7360"/>
                </a:lnTo>
                <a:lnTo>
                  <a:pt x="90460" y="7340"/>
                </a:lnTo>
                <a:lnTo>
                  <a:pt x="90640" y="7410"/>
                </a:lnTo>
                <a:lnTo>
                  <a:pt x="90740" y="7470"/>
                </a:lnTo>
                <a:lnTo>
                  <a:pt x="91070" y="7690"/>
                </a:lnTo>
                <a:lnTo>
                  <a:pt x="91290" y="7780"/>
                </a:lnTo>
                <a:lnTo>
                  <a:pt x="91480" y="7750"/>
                </a:lnTo>
                <a:lnTo>
                  <a:pt x="91520" y="7750"/>
                </a:lnTo>
                <a:lnTo>
                  <a:pt x="91980" y="7580"/>
                </a:lnTo>
                <a:lnTo>
                  <a:pt x="92170" y="7600"/>
                </a:lnTo>
                <a:lnTo>
                  <a:pt x="92180" y="7600"/>
                </a:lnTo>
                <a:lnTo>
                  <a:pt x="92450" y="8000"/>
                </a:lnTo>
                <a:lnTo>
                  <a:pt x="92620" y="9190"/>
                </a:lnTo>
                <a:lnTo>
                  <a:pt x="92760" y="9360"/>
                </a:lnTo>
                <a:lnTo>
                  <a:pt x="92770" y="9360"/>
                </a:lnTo>
                <a:lnTo>
                  <a:pt x="93030" y="9670"/>
                </a:lnTo>
                <a:lnTo>
                  <a:pt x="93140" y="10510"/>
                </a:lnTo>
                <a:lnTo>
                  <a:pt x="93080" y="10740"/>
                </a:lnTo>
                <a:lnTo>
                  <a:pt x="93050" y="10830"/>
                </a:lnTo>
                <a:lnTo>
                  <a:pt x="92860" y="11040"/>
                </a:lnTo>
                <a:lnTo>
                  <a:pt x="92660" y="11200"/>
                </a:lnTo>
                <a:lnTo>
                  <a:pt x="92570" y="11370"/>
                </a:lnTo>
                <a:lnTo>
                  <a:pt x="92510" y="11610"/>
                </a:lnTo>
                <a:lnTo>
                  <a:pt x="92200" y="12060"/>
                </a:lnTo>
                <a:lnTo>
                  <a:pt x="92080" y="12300"/>
                </a:lnTo>
                <a:lnTo>
                  <a:pt x="92030" y="12560"/>
                </a:lnTo>
                <a:lnTo>
                  <a:pt x="91920" y="13520"/>
                </a:lnTo>
                <a:lnTo>
                  <a:pt x="91890" y="13630"/>
                </a:lnTo>
                <a:lnTo>
                  <a:pt x="91860" y="13680"/>
                </a:lnTo>
                <a:lnTo>
                  <a:pt x="91840" y="13760"/>
                </a:lnTo>
                <a:lnTo>
                  <a:pt x="91830" y="13960"/>
                </a:lnTo>
                <a:lnTo>
                  <a:pt x="91870" y="14070"/>
                </a:lnTo>
                <a:lnTo>
                  <a:pt x="91960" y="14130"/>
                </a:lnTo>
                <a:lnTo>
                  <a:pt x="92200" y="14150"/>
                </a:lnTo>
                <a:lnTo>
                  <a:pt x="92270" y="14190"/>
                </a:lnTo>
                <a:lnTo>
                  <a:pt x="92400" y="14290"/>
                </a:lnTo>
                <a:lnTo>
                  <a:pt x="92520" y="14430"/>
                </a:lnTo>
                <a:lnTo>
                  <a:pt x="92570" y="14570"/>
                </a:lnTo>
                <a:lnTo>
                  <a:pt x="92540" y="14650"/>
                </a:lnTo>
                <a:lnTo>
                  <a:pt x="92500" y="14760"/>
                </a:lnTo>
                <a:lnTo>
                  <a:pt x="92480" y="14850"/>
                </a:lnTo>
                <a:lnTo>
                  <a:pt x="92530" y="14880"/>
                </a:lnTo>
                <a:lnTo>
                  <a:pt x="92560" y="14920"/>
                </a:lnTo>
                <a:lnTo>
                  <a:pt x="92600" y="15010"/>
                </a:lnTo>
                <a:lnTo>
                  <a:pt x="92640" y="15110"/>
                </a:lnTo>
                <a:lnTo>
                  <a:pt x="92650" y="15200"/>
                </a:lnTo>
                <a:lnTo>
                  <a:pt x="92690" y="15300"/>
                </a:lnTo>
                <a:lnTo>
                  <a:pt x="92780" y="15360"/>
                </a:lnTo>
                <a:lnTo>
                  <a:pt x="92890" y="15410"/>
                </a:lnTo>
                <a:lnTo>
                  <a:pt x="93020" y="15530"/>
                </a:lnTo>
                <a:lnTo>
                  <a:pt x="93100" y="15560"/>
                </a:lnTo>
                <a:lnTo>
                  <a:pt x="93140" y="15620"/>
                </a:lnTo>
                <a:lnTo>
                  <a:pt x="93150" y="15700"/>
                </a:lnTo>
                <a:lnTo>
                  <a:pt x="93140" y="15900"/>
                </a:lnTo>
                <a:lnTo>
                  <a:pt x="93140" y="15990"/>
                </a:lnTo>
                <a:lnTo>
                  <a:pt x="93330" y="16630"/>
                </a:lnTo>
                <a:lnTo>
                  <a:pt x="93390" y="16950"/>
                </a:lnTo>
                <a:lnTo>
                  <a:pt x="93390" y="17340"/>
                </a:lnTo>
                <a:lnTo>
                  <a:pt x="93470" y="17620"/>
                </a:lnTo>
                <a:lnTo>
                  <a:pt x="93770" y="17950"/>
                </a:lnTo>
                <a:lnTo>
                  <a:pt x="93940" y="18050"/>
                </a:lnTo>
                <a:lnTo>
                  <a:pt x="94130" y="18080"/>
                </a:lnTo>
                <a:lnTo>
                  <a:pt x="94250" y="18160"/>
                </a:lnTo>
                <a:lnTo>
                  <a:pt x="94430" y="18490"/>
                </a:lnTo>
                <a:lnTo>
                  <a:pt x="94280" y="18640"/>
                </a:lnTo>
                <a:lnTo>
                  <a:pt x="94200" y="18680"/>
                </a:lnTo>
                <a:lnTo>
                  <a:pt x="94100" y="18710"/>
                </a:lnTo>
                <a:lnTo>
                  <a:pt x="93960" y="18680"/>
                </a:lnTo>
                <a:lnTo>
                  <a:pt x="93850" y="18610"/>
                </a:lnTo>
                <a:lnTo>
                  <a:pt x="93730" y="18550"/>
                </a:lnTo>
                <a:lnTo>
                  <a:pt x="93640" y="18590"/>
                </a:lnTo>
                <a:lnTo>
                  <a:pt x="93480" y="18750"/>
                </a:lnTo>
                <a:lnTo>
                  <a:pt x="93440" y="19020"/>
                </a:lnTo>
                <a:lnTo>
                  <a:pt x="93450" y="19140"/>
                </a:lnTo>
                <a:lnTo>
                  <a:pt x="93480" y="19280"/>
                </a:lnTo>
                <a:lnTo>
                  <a:pt x="93470" y="19430"/>
                </a:lnTo>
                <a:lnTo>
                  <a:pt x="93380" y="19590"/>
                </a:lnTo>
                <a:lnTo>
                  <a:pt x="93240" y="19680"/>
                </a:lnTo>
                <a:lnTo>
                  <a:pt x="93050" y="19580"/>
                </a:lnTo>
                <a:lnTo>
                  <a:pt x="92680" y="19300"/>
                </a:lnTo>
                <a:lnTo>
                  <a:pt x="92500" y="19210"/>
                </a:lnTo>
                <a:lnTo>
                  <a:pt x="92250" y="19240"/>
                </a:lnTo>
                <a:lnTo>
                  <a:pt x="91980" y="19370"/>
                </a:lnTo>
                <a:lnTo>
                  <a:pt x="91490" y="19730"/>
                </a:lnTo>
                <a:lnTo>
                  <a:pt x="90990" y="19960"/>
                </a:lnTo>
                <a:lnTo>
                  <a:pt x="90850" y="19940"/>
                </a:lnTo>
                <a:lnTo>
                  <a:pt x="90710" y="19970"/>
                </a:lnTo>
                <a:lnTo>
                  <a:pt x="90460" y="20090"/>
                </a:lnTo>
                <a:lnTo>
                  <a:pt x="90160" y="20330"/>
                </a:lnTo>
                <a:lnTo>
                  <a:pt x="90000" y="20780"/>
                </a:lnTo>
                <a:lnTo>
                  <a:pt x="89880" y="21000"/>
                </a:lnTo>
                <a:lnTo>
                  <a:pt x="89710" y="21160"/>
                </a:lnTo>
                <a:lnTo>
                  <a:pt x="89300" y="21450"/>
                </a:lnTo>
                <a:lnTo>
                  <a:pt x="89070" y="21690"/>
                </a:lnTo>
                <a:lnTo>
                  <a:pt x="88600" y="21920"/>
                </a:lnTo>
                <a:lnTo>
                  <a:pt x="87760" y="21650"/>
                </a:lnTo>
                <a:lnTo>
                  <a:pt x="87350" y="21670"/>
                </a:lnTo>
                <a:lnTo>
                  <a:pt x="87000" y="21780"/>
                </a:lnTo>
                <a:lnTo>
                  <a:pt x="86430" y="22230"/>
                </a:lnTo>
                <a:lnTo>
                  <a:pt x="86240" y="22430"/>
                </a:lnTo>
                <a:lnTo>
                  <a:pt x="86060" y="22780"/>
                </a:lnTo>
                <a:lnTo>
                  <a:pt x="86030" y="23470"/>
                </a:lnTo>
                <a:lnTo>
                  <a:pt x="85990" y="23670"/>
                </a:lnTo>
                <a:lnTo>
                  <a:pt x="85920" y="23830"/>
                </a:lnTo>
                <a:lnTo>
                  <a:pt x="85770" y="24000"/>
                </a:lnTo>
                <a:lnTo>
                  <a:pt x="85630" y="24120"/>
                </a:lnTo>
                <a:lnTo>
                  <a:pt x="85220" y="24170"/>
                </a:lnTo>
                <a:lnTo>
                  <a:pt x="85220" y="25250"/>
                </a:lnTo>
                <a:lnTo>
                  <a:pt x="85310" y="25470"/>
                </a:lnTo>
                <a:lnTo>
                  <a:pt x="85490" y="25780"/>
                </a:lnTo>
                <a:lnTo>
                  <a:pt x="85900" y="26260"/>
                </a:lnTo>
                <a:lnTo>
                  <a:pt x="86250" y="26800"/>
                </a:lnTo>
                <a:lnTo>
                  <a:pt x="85850" y="27570"/>
                </a:lnTo>
                <a:lnTo>
                  <a:pt x="85780" y="27680"/>
                </a:lnTo>
                <a:lnTo>
                  <a:pt x="85660" y="27890"/>
                </a:lnTo>
                <a:lnTo>
                  <a:pt x="85600" y="28090"/>
                </a:lnTo>
                <a:lnTo>
                  <a:pt x="85560" y="28480"/>
                </a:lnTo>
                <a:lnTo>
                  <a:pt x="85600" y="28730"/>
                </a:lnTo>
                <a:lnTo>
                  <a:pt x="85660" y="28940"/>
                </a:lnTo>
                <a:lnTo>
                  <a:pt x="85660" y="29160"/>
                </a:lnTo>
                <a:lnTo>
                  <a:pt x="85630" y="29340"/>
                </a:lnTo>
                <a:lnTo>
                  <a:pt x="85010" y="30010"/>
                </a:lnTo>
                <a:lnTo>
                  <a:pt x="84820" y="30160"/>
                </a:lnTo>
                <a:lnTo>
                  <a:pt x="84520" y="30320"/>
                </a:lnTo>
                <a:lnTo>
                  <a:pt x="84220" y="30380"/>
                </a:lnTo>
                <a:lnTo>
                  <a:pt x="83530" y="30360"/>
                </a:lnTo>
                <a:lnTo>
                  <a:pt x="83120" y="30010"/>
                </a:lnTo>
                <a:lnTo>
                  <a:pt x="82990" y="29750"/>
                </a:lnTo>
                <a:lnTo>
                  <a:pt x="82920" y="29560"/>
                </a:lnTo>
                <a:lnTo>
                  <a:pt x="82900" y="29480"/>
                </a:lnTo>
                <a:lnTo>
                  <a:pt x="82890" y="29360"/>
                </a:lnTo>
                <a:lnTo>
                  <a:pt x="82860" y="29230"/>
                </a:lnTo>
                <a:lnTo>
                  <a:pt x="82820" y="29140"/>
                </a:lnTo>
                <a:lnTo>
                  <a:pt x="82780" y="29090"/>
                </a:lnTo>
                <a:lnTo>
                  <a:pt x="82730" y="29070"/>
                </a:lnTo>
                <a:lnTo>
                  <a:pt x="82450" y="29210"/>
                </a:lnTo>
                <a:lnTo>
                  <a:pt x="82330" y="29250"/>
                </a:lnTo>
                <a:lnTo>
                  <a:pt x="82240" y="29250"/>
                </a:lnTo>
                <a:lnTo>
                  <a:pt x="82150" y="29210"/>
                </a:lnTo>
                <a:lnTo>
                  <a:pt x="82040" y="29100"/>
                </a:lnTo>
                <a:lnTo>
                  <a:pt x="81750" y="28940"/>
                </a:lnTo>
                <a:lnTo>
                  <a:pt x="80770" y="28770"/>
                </a:lnTo>
                <a:lnTo>
                  <a:pt x="80630" y="28370"/>
                </a:lnTo>
                <a:lnTo>
                  <a:pt x="80480" y="28090"/>
                </a:lnTo>
                <a:lnTo>
                  <a:pt x="80170" y="27850"/>
                </a:lnTo>
                <a:lnTo>
                  <a:pt x="79880" y="27850"/>
                </a:lnTo>
                <a:lnTo>
                  <a:pt x="79790" y="27830"/>
                </a:lnTo>
                <a:lnTo>
                  <a:pt x="79720" y="27790"/>
                </a:lnTo>
                <a:lnTo>
                  <a:pt x="79690" y="27680"/>
                </a:lnTo>
                <a:lnTo>
                  <a:pt x="79700" y="27600"/>
                </a:lnTo>
                <a:lnTo>
                  <a:pt x="79750" y="27430"/>
                </a:lnTo>
                <a:lnTo>
                  <a:pt x="79770" y="27300"/>
                </a:lnTo>
                <a:lnTo>
                  <a:pt x="79760" y="27180"/>
                </a:lnTo>
                <a:lnTo>
                  <a:pt x="79740" y="27080"/>
                </a:lnTo>
                <a:lnTo>
                  <a:pt x="79730" y="27030"/>
                </a:lnTo>
                <a:lnTo>
                  <a:pt x="79650" y="26890"/>
                </a:lnTo>
                <a:lnTo>
                  <a:pt x="79590" y="26820"/>
                </a:lnTo>
                <a:lnTo>
                  <a:pt x="79500" y="26760"/>
                </a:lnTo>
                <a:lnTo>
                  <a:pt x="79350" y="26790"/>
                </a:lnTo>
                <a:lnTo>
                  <a:pt x="78950" y="27010"/>
                </a:lnTo>
                <a:lnTo>
                  <a:pt x="78820" y="27020"/>
                </a:lnTo>
                <a:lnTo>
                  <a:pt x="78710" y="26940"/>
                </a:lnTo>
                <a:lnTo>
                  <a:pt x="78620" y="26710"/>
                </a:lnTo>
                <a:lnTo>
                  <a:pt x="78570" y="26510"/>
                </a:lnTo>
                <a:lnTo>
                  <a:pt x="78500" y="26000"/>
                </a:lnTo>
                <a:lnTo>
                  <a:pt x="78450" y="25870"/>
                </a:lnTo>
                <a:lnTo>
                  <a:pt x="78360" y="25790"/>
                </a:lnTo>
                <a:lnTo>
                  <a:pt x="78210" y="25760"/>
                </a:lnTo>
                <a:lnTo>
                  <a:pt x="78110" y="25780"/>
                </a:lnTo>
                <a:lnTo>
                  <a:pt x="77990" y="25780"/>
                </a:lnTo>
                <a:lnTo>
                  <a:pt x="77860" y="25750"/>
                </a:lnTo>
                <a:lnTo>
                  <a:pt x="77630" y="25630"/>
                </a:lnTo>
                <a:lnTo>
                  <a:pt x="77460" y="25520"/>
                </a:lnTo>
                <a:lnTo>
                  <a:pt x="77320" y="25320"/>
                </a:lnTo>
                <a:lnTo>
                  <a:pt x="77070" y="25050"/>
                </a:lnTo>
                <a:lnTo>
                  <a:pt x="76270" y="24980"/>
                </a:lnTo>
                <a:lnTo>
                  <a:pt x="75810" y="24650"/>
                </a:lnTo>
                <a:lnTo>
                  <a:pt x="74820" y="24170"/>
                </a:lnTo>
                <a:lnTo>
                  <a:pt x="74320" y="23700"/>
                </a:lnTo>
                <a:lnTo>
                  <a:pt x="74130" y="23620"/>
                </a:lnTo>
                <a:lnTo>
                  <a:pt x="73890" y="23600"/>
                </a:lnTo>
                <a:lnTo>
                  <a:pt x="73160" y="23780"/>
                </a:lnTo>
                <a:lnTo>
                  <a:pt x="73080" y="23790"/>
                </a:lnTo>
                <a:lnTo>
                  <a:pt x="72590" y="23710"/>
                </a:lnTo>
                <a:lnTo>
                  <a:pt x="72260" y="24130"/>
                </a:lnTo>
                <a:lnTo>
                  <a:pt x="72190" y="24260"/>
                </a:lnTo>
                <a:lnTo>
                  <a:pt x="72080" y="24400"/>
                </a:lnTo>
                <a:lnTo>
                  <a:pt x="71950" y="24480"/>
                </a:lnTo>
                <a:lnTo>
                  <a:pt x="71490" y="24580"/>
                </a:lnTo>
                <a:lnTo>
                  <a:pt x="70880" y="24820"/>
                </a:lnTo>
                <a:lnTo>
                  <a:pt x="70520" y="24930"/>
                </a:lnTo>
                <a:lnTo>
                  <a:pt x="70400" y="24930"/>
                </a:lnTo>
                <a:lnTo>
                  <a:pt x="70200" y="24890"/>
                </a:lnTo>
                <a:lnTo>
                  <a:pt x="70020" y="24900"/>
                </a:lnTo>
                <a:lnTo>
                  <a:pt x="69780" y="24960"/>
                </a:lnTo>
                <a:lnTo>
                  <a:pt x="69300" y="25170"/>
                </a:lnTo>
                <a:lnTo>
                  <a:pt x="69010" y="25350"/>
                </a:lnTo>
                <a:lnTo>
                  <a:pt x="68710" y="25420"/>
                </a:lnTo>
                <a:lnTo>
                  <a:pt x="68460" y="25390"/>
                </a:lnTo>
                <a:lnTo>
                  <a:pt x="68100" y="25090"/>
                </a:lnTo>
                <a:lnTo>
                  <a:pt x="67990" y="24970"/>
                </a:lnTo>
                <a:lnTo>
                  <a:pt x="67920" y="24930"/>
                </a:lnTo>
                <a:lnTo>
                  <a:pt x="66680" y="24940"/>
                </a:lnTo>
                <a:lnTo>
                  <a:pt x="66260" y="24600"/>
                </a:lnTo>
                <a:lnTo>
                  <a:pt x="66470" y="24170"/>
                </a:lnTo>
                <a:lnTo>
                  <a:pt x="66490" y="23950"/>
                </a:lnTo>
                <a:lnTo>
                  <a:pt x="66500" y="23540"/>
                </a:lnTo>
                <a:lnTo>
                  <a:pt x="66660" y="22880"/>
                </a:lnTo>
                <a:lnTo>
                  <a:pt x="66870" y="22580"/>
                </a:lnTo>
                <a:lnTo>
                  <a:pt x="66880" y="22240"/>
                </a:lnTo>
                <a:lnTo>
                  <a:pt x="66790" y="22110"/>
                </a:lnTo>
                <a:lnTo>
                  <a:pt x="66670" y="21960"/>
                </a:lnTo>
                <a:lnTo>
                  <a:pt x="66420" y="21760"/>
                </a:lnTo>
                <a:lnTo>
                  <a:pt x="66160" y="21610"/>
                </a:lnTo>
                <a:lnTo>
                  <a:pt x="65780" y="21500"/>
                </a:lnTo>
                <a:lnTo>
                  <a:pt x="65160" y="21190"/>
                </a:lnTo>
                <a:lnTo>
                  <a:pt x="63240" y="19730"/>
                </a:lnTo>
                <a:lnTo>
                  <a:pt x="63020" y="19470"/>
                </a:lnTo>
                <a:lnTo>
                  <a:pt x="63040" y="19390"/>
                </a:lnTo>
                <a:lnTo>
                  <a:pt x="63130" y="19370"/>
                </a:lnTo>
                <a:lnTo>
                  <a:pt x="63180" y="19330"/>
                </a:lnTo>
                <a:lnTo>
                  <a:pt x="63240" y="19280"/>
                </a:lnTo>
                <a:lnTo>
                  <a:pt x="63410" y="18960"/>
                </a:lnTo>
                <a:lnTo>
                  <a:pt x="63420" y="18900"/>
                </a:lnTo>
                <a:lnTo>
                  <a:pt x="63420" y="18810"/>
                </a:lnTo>
                <a:lnTo>
                  <a:pt x="63430" y="18770"/>
                </a:lnTo>
                <a:lnTo>
                  <a:pt x="63440" y="18730"/>
                </a:lnTo>
                <a:lnTo>
                  <a:pt x="63580" y="18570"/>
                </a:lnTo>
                <a:lnTo>
                  <a:pt x="63650" y="18460"/>
                </a:lnTo>
                <a:lnTo>
                  <a:pt x="63650" y="18390"/>
                </a:lnTo>
                <a:lnTo>
                  <a:pt x="63630" y="18340"/>
                </a:lnTo>
                <a:lnTo>
                  <a:pt x="63600" y="18290"/>
                </a:lnTo>
                <a:lnTo>
                  <a:pt x="63580" y="18220"/>
                </a:lnTo>
                <a:lnTo>
                  <a:pt x="63520" y="17720"/>
                </a:lnTo>
                <a:lnTo>
                  <a:pt x="63550" y="17620"/>
                </a:lnTo>
                <a:lnTo>
                  <a:pt x="63610" y="17470"/>
                </a:lnTo>
                <a:lnTo>
                  <a:pt x="63640" y="17310"/>
                </a:lnTo>
                <a:lnTo>
                  <a:pt x="63710" y="16600"/>
                </a:lnTo>
                <a:lnTo>
                  <a:pt x="63730" y="16490"/>
                </a:lnTo>
                <a:lnTo>
                  <a:pt x="63750" y="16450"/>
                </a:lnTo>
                <a:lnTo>
                  <a:pt x="63770" y="16410"/>
                </a:lnTo>
                <a:lnTo>
                  <a:pt x="63810" y="16370"/>
                </a:lnTo>
                <a:lnTo>
                  <a:pt x="63890" y="16300"/>
                </a:lnTo>
                <a:lnTo>
                  <a:pt x="63970" y="16260"/>
                </a:lnTo>
                <a:lnTo>
                  <a:pt x="64130" y="16130"/>
                </a:lnTo>
                <a:lnTo>
                  <a:pt x="64660" y="16140"/>
                </a:lnTo>
                <a:lnTo>
                  <a:pt x="64870" y="16210"/>
                </a:lnTo>
                <a:lnTo>
                  <a:pt x="65050" y="16330"/>
                </a:lnTo>
                <a:lnTo>
                  <a:pt x="65200" y="16510"/>
                </a:lnTo>
                <a:lnTo>
                  <a:pt x="65530" y="16980"/>
                </a:lnTo>
                <a:lnTo>
                  <a:pt x="65730" y="17170"/>
                </a:lnTo>
                <a:lnTo>
                  <a:pt x="65980" y="17240"/>
                </a:lnTo>
                <a:lnTo>
                  <a:pt x="67690" y="16830"/>
                </a:lnTo>
                <a:lnTo>
                  <a:pt x="67850" y="16690"/>
                </a:lnTo>
                <a:lnTo>
                  <a:pt x="68030" y="16440"/>
                </a:lnTo>
                <a:lnTo>
                  <a:pt x="68200" y="16270"/>
                </a:lnTo>
                <a:lnTo>
                  <a:pt x="68420" y="16170"/>
                </a:lnTo>
                <a:lnTo>
                  <a:pt x="69010" y="16140"/>
                </a:lnTo>
                <a:lnTo>
                  <a:pt x="69140" y="16180"/>
                </a:lnTo>
                <a:lnTo>
                  <a:pt x="69290" y="16260"/>
                </a:lnTo>
                <a:lnTo>
                  <a:pt x="69470" y="16480"/>
                </a:lnTo>
                <a:lnTo>
                  <a:pt x="69470" y="16080"/>
                </a:lnTo>
                <a:lnTo>
                  <a:pt x="69560" y="14530"/>
                </a:lnTo>
                <a:lnTo>
                  <a:pt x="69420" y="13650"/>
                </a:lnTo>
                <a:lnTo>
                  <a:pt x="69360" y="13490"/>
                </a:lnTo>
                <a:lnTo>
                  <a:pt x="69130" y="13310"/>
                </a:lnTo>
                <a:lnTo>
                  <a:pt x="69070" y="12730"/>
                </a:lnTo>
                <a:lnTo>
                  <a:pt x="68770" y="12630"/>
                </a:lnTo>
                <a:lnTo>
                  <a:pt x="68500" y="12250"/>
                </a:lnTo>
                <a:lnTo>
                  <a:pt x="68450" y="12060"/>
                </a:lnTo>
                <a:lnTo>
                  <a:pt x="68450" y="11910"/>
                </a:lnTo>
                <a:lnTo>
                  <a:pt x="68470" y="11800"/>
                </a:lnTo>
                <a:lnTo>
                  <a:pt x="68470" y="11640"/>
                </a:lnTo>
                <a:lnTo>
                  <a:pt x="68480" y="11570"/>
                </a:lnTo>
                <a:lnTo>
                  <a:pt x="68500" y="11540"/>
                </a:lnTo>
                <a:lnTo>
                  <a:pt x="68550" y="11530"/>
                </a:lnTo>
                <a:lnTo>
                  <a:pt x="68820" y="11550"/>
                </a:lnTo>
                <a:lnTo>
                  <a:pt x="68860" y="11520"/>
                </a:lnTo>
                <a:lnTo>
                  <a:pt x="68870" y="11440"/>
                </a:lnTo>
                <a:lnTo>
                  <a:pt x="68850" y="11260"/>
                </a:lnTo>
                <a:lnTo>
                  <a:pt x="68730" y="11060"/>
                </a:lnTo>
                <a:lnTo>
                  <a:pt x="68560" y="10920"/>
                </a:lnTo>
                <a:lnTo>
                  <a:pt x="68370" y="10850"/>
                </a:lnTo>
                <a:lnTo>
                  <a:pt x="67930" y="10790"/>
                </a:lnTo>
                <a:lnTo>
                  <a:pt x="67550" y="10590"/>
                </a:lnTo>
                <a:lnTo>
                  <a:pt x="67160" y="10420"/>
                </a:lnTo>
                <a:lnTo>
                  <a:pt x="66410" y="10250"/>
                </a:lnTo>
                <a:lnTo>
                  <a:pt x="66190" y="10040"/>
                </a:lnTo>
                <a:lnTo>
                  <a:pt x="66170" y="9990"/>
                </a:lnTo>
                <a:close/>
                <a:moveTo>
                  <a:pt x="87520" y="15340"/>
                </a:moveTo>
                <a:lnTo>
                  <a:pt x="87480" y="15290"/>
                </a:lnTo>
                <a:lnTo>
                  <a:pt x="87160" y="14720"/>
                </a:lnTo>
                <a:lnTo>
                  <a:pt x="87090" y="14630"/>
                </a:lnTo>
                <a:lnTo>
                  <a:pt x="86720" y="14600"/>
                </a:lnTo>
                <a:lnTo>
                  <a:pt x="86680" y="14740"/>
                </a:lnTo>
                <a:lnTo>
                  <a:pt x="86580" y="14820"/>
                </a:lnTo>
                <a:lnTo>
                  <a:pt x="86380" y="14880"/>
                </a:lnTo>
                <a:lnTo>
                  <a:pt x="85950" y="15080"/>
                </a:lnTo>
                <a:lnTo>
                  <a:pt x="85150" y="15600"/>
                </a:lnTo>
                <a:lnTo>
                  <a:pt x="85090" y="15700"/>
                </a:lnTo>
                <a:lnTo>
                  <a:pt x="84950" y="15830"/>
                </a:lnTo>
                <a:lnTo>
                  <a:pt x="84850" y="15900"/>
                </a:lnTo>
                <a:lnTo>
                  <a:pt x="84700" y="15940"/>
                </a:lnTo>
                <a:lnTo>
                  <a:pt x="84540" y="15960"/>
                </a:lnTo>
                <a:lnTo>
                  <a:pt x="84250" y="15820"/>
                </a:lnTo>
                <a:lnTo>
                  <a:pt x="84160" y="15910"/>
                </a:lnTo>
                <a:lnTo>
                  <a:pt x="84080" y="16030"/>
                </a:lnTo>
                <a:lnTo>
                  <a:pt x="84050" y="16090"/>
                </a:lnTo>
                <a:lnTo>
                  <a:pt x="84010" y="16230"/>
                </a:lnTo>
                <a:lnTo>
                  <a:pt x="84010" y="16390"/>
                </a:lnTo>
                <a:lnTo>
                  <a:pt x="84110" y="16550"/>
                </a:lnTo>
                <a:lnTo>
                  <a:pt x="84200" y="16650"/>
                </a:lnTo>
                <a:lnTo>
                  <a:pt x="84250" y="16770"/>
                </a:lnTo>
                <a:lnTo>
                  <a:pt x="84280" y="16880"/>
                </a:lnTo>
                <a:lnTo>
                  <a:pt x="84180" y="17390"/>
                </a:lnTo>
                <a:lnTo>
                  <a:pt x="84280" y="17560"/>
                </a:lnTo>
                <a:lnTo>
                  <a:pt x="84350" y="17640"/>
                </a:lnTo>
                <a:lnTo>
                  <a:pt x="84400" y="17760"/>
                </a:lnTo>
                <a:lnTo>
                  <a:pt x="84540" y="17840"/>
                </a:lnTo>
                <a:lnTo>
                  <a:pt x="85270" y="17900"/>
                </a:lnTo>
                <a:lnTo>
                  <a:pt x="85590" y="17840"/>
                </a:lnTo>
                <a:lnTo>
                  <a:pt x="85900" y="17840"/>
                </a:lnTo>
                <a:lnTo>
                  <a:pt x="86060" y="17950"/>
                </a:lnTo>
                <a:lnTo>
                  <a:pt x="86280" y="18050"/>
                </a:lnTo>
                <a:lnTo>
                  <a:pt x="86390" y="18080"/>
                </a:lnTo>
                <a:lnTo>
                  <a:pt x="86660" y="18080"/>
                </a:lnTo>
                <a:lnTo>
                  <a:pt x="86780" y="18000"/>
                </a:lnTo>
                <a:lnTo>
                  <a:pt x="86840" y="17930"/>
                </a:lnTo>
                <a:lnTo>
                  <a:pt x="86880" y="17840"/>
                </a:lnTo>
                <a:lnTo>
                  <a:pt x="86920" y="17780"/>
                </a:lnTo>
                <a:lnTo>
                  <a:pt x="87020" y="17690"/>
                </a:lnTo>
                <a:lnTo>
                  <a:pt x="87190" y="17640"/>
                </a:lnTo>
                <a:lnTo>
                  <a:pt x="87750" y="17610"/>
                </a:lnTo>
                <a:lnTo>
                  <a:pt x="88580" y="17770"/>
                </a:lnTo>
                <a:lnTo>
                  <a:pt x="88320" y="17220"/>
                </a:lnTo>
                <a:lnTo>
                  <a:pt x="88240" y="16970"/>
                </a:lnTo>
                <a:lnTo>
                  <a:pt x="88300" y="16480"/>
                </a:lnTo>
                <a:lnTo>
                  <a:pt x="88390" y="16110"/>
                </a:lnTo>
                <a:lnTo>
                  <a:pt x="88400" y="16050"/>
                </a:lnTo>
                <a:lnTo>
                  <a:pt x="88380" y="16010"/>
                </a:lnTo>
                <a:lnTo>
                  <a:pt x="88350" y="15940"/>
                </a:lnTo>
                <a:lnTo>
                  <a:pt x="88260" y="15850"/>
                </a:lnTo>
                <a:lnTo>
                  <a:pt x="88210" y="15620"/>
                </a:lnTo>
                <a:lnTo>
                  <a:pt x="88180" y="15490"/>
                </a:lnTo>
                <a:lnTo>
                  <a:pt x="88050" y="15350"/>
                </a:lnTo>
                <a:lnTo>
                  <a:pt x="87990" y="15200"/>
                </a:lnTo>
                <a:lnTo>
                  <a:pt x="87860" y="15090"/>
                </a:lnTo>
                <a:lnTo>
                  <a:pt x="87640" y="15130"/>
                </a:lnTo>
                <a:lnTo>
                  <a:pt x="87560" y="15260"/>
                </a:lnTo>
                <a:lnTo>
                  <a:pt x="87530" y="15340"/>
                </a:lnTo>
                <a:lnTo>
                  <a:pt x="87520" y="1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