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Kärnten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Kärnten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42090" y="44190"/>
                </a:moveTo>
                <a:lnTo>
                  <a:pt x="42150" y="44060"/>
                </a:lnTo>
                <a:lnTo>
                  <a:pt x="42540" y="43280"/>
                </a:lnTo>
                <a:lnTo>
                  <a:pt x="42630" y="43030"/>
                </a:lnTo>
                <a:lnTo>
                  <a:pt x="42690" y="42820"/>
                </a:lnTo>
                <a:lnTo>
                  <a:pt x="42720" y="42520"/>
                </a:lnTo>
                <a:lnTo>
                  <a:pt x="42980" y="42390"/>
                </a:lnTo>
                <a:lnTo>
                  <a:pt x="44040" y="42230"/>
                </a:lnTo>
                <a:lnTo>
                  <a:pt x="44520" y="42020"/>
                </a:lnTo>
                <a:lnTo>
                  <a:pt x="44660" y="42000"/>
                </a:lnTo>
                <a:lnTo>
                  <a:pt x="44790" y="42050"/>
                </a:lnTo>
                <a:lnTo>
                  <a:pt x="45210" y="42370"/>
                </a:lnTo>
                <a:lnTo>
                  <a:pt x="45310" y="42390"/>
                </a:lnTo>
                <a:lnTo>
                  <a:pt x="45350" y="42380"/>
                </a:lnTo>
                <a:lnTo>
                  <a:pt x="45390" y="42340"/>
                </a:lnTo>
                <a:lnTo>
                  <a:pt x="45410" y="42290"/>
                </a:lnTo>
                <a:lnTo>
                  <a:pt x="45420" y="42260"/>
                </a:lnTo>
                <a:lnTo>
                  <a:pt x="45430" y="42200"/>
                </a:lnTo>
                <a:lnTo>
                  <a:pt x="45360" y="42060"/>
                </a:lnTo>
                <a:lnTo>
                  <a:pt x="44640" y="41060"/>
                </a:lnTo>
                <a:lnTo>
                  <a:pt x="44090" y="40480"/>
                </a:lnTo>
                <a:lnTo>
                  <a:pt x="43970" y="40300"/>
                </a:lnTo>
                <a:lnTo>
                  <a:pt x="43890" y="40030"/>
                </a:lnTo>
                <a:lnTo>
                  <a:pt x="43860" y="39800"/>
                </a:lnTo>
                <a:lnTo>
                  <a:pt x="43800" y="39560"/>
                </a:lnTo>
                <a:lnTo>
                  <a:pt x="43710" y="39370"/>
                </a:lnTo>
                <a:lnTo>
                  <a:pt x="43560" y="39210"/>
                </a:lnTo>
                <a:lnTo>
                  <a:pt x="43440" y="39120"/>
                </a:lnTo>
                <a:lnTo>
                  <a:pt x="43200" y="38900"/>
                </a:lnTo>
                <a:lnTo>
                  <a:pt x="43100" y="38700"/>
                </a:lnTo>
                <a:lnTo>
                  <a:pt x="42980" y="38540"/>
                </a:lnTo>
                <a:lnTo>
                  <a:pt x="42900" y="38390"/>
                </a:lnTo>
                <a:lnTo>
                  <a:pt x="42860" y="38220"/>
                </a:lnTo>
                <a:lnTo>
                  <a:pt x="42850" y="38140"/>
                </a:lnTo>
                <a:lnTo>
                  <a:pt x="42850" y="38070"/>
                </a:lnTo>
                <a:lnTo>
                  <a:pt x="42870" y="37940"/>
                </a:lnTo>
                <a:lnTo>
                  <a:pt x="42900" y="37810"/>
                </a:lnTo>
                <a:lnTo>
                  <a:pt x="43050" y="37450"/>
                </a:lnTo>
                <a:lnTo>
                  <a:pt x="43060" y="37260"/>
                </a:lnTo>
                <a:lnTo>
                  <a:pt x="42960" y="37130"/>
                </a:lnTo>
                <a:lnTo>
                  <a:pt x="41930" y="36780"/>
                </a:lnTo>
                <a:lnTo>
                  <a:pt x="41780" y="36650"/>
                </a:lnTo>
                <a:lnTo>
                  <a:pt x="41680" y="36520"/>
                </a:lnTo>
                <a:lnTo>
                  <a:pt x="41650" y="36180"/>
                </a:lnTo>
                <a:lnTo>
                  <a:pt x="41800" y="36080"/>
                </a:lnTo>
                <a:lnTo>
                  <a:pt x="41840" y="36040"/>
                </a:lnTo>
                <a:lnTo>
                  <a:pt x="41880" y="35980"/>
                </a:lnTo>
                <a:lnTo>
                  <a:pt x="41900" y="35930"/>
                </a:lnTo>
                <a:lnTo>
                  <a:pt x="41910" y="35870"/>
                </a:lnTo>
                <a:lnTo>
                  <a:pt x="41930" y="35830"/>
                </a:lnTo>
                <a:lnTo>
                  <a:pt x="41960" y="35780"/>
                </a:lnTo>
                <a:lnTo>
                  <a:pt x="42020" y="35750"/>
                </a:lnTo>
                <a:lnTo>
                  <a:pt x="42130" y="35760"/>
                </a:lnTo>
                <a:lnTo>
                  <a:pt x="42280" y="35830"/>
                </a:lnTo>
                <a:lnTo>
                  <a:pt x="42750" y="36130"/>
                </a:lnTo>
                <a:lnTo>
                  <a:pt x="43300" y="36400"/>
                </a:lnTo>
                <a:lnTo>
                  <a:pt x="44030" y="36580"/>
                </a:lnTo>
                <a:lnTo>
                  <a:pt x="44410" y="36630"/>
                </a:lnTo>
                <a:lnTo>
                  <a:pt x="44990" y="36810"/>
                </a:lnTo>
                <a:lnTo>
                  <a:pt x="45940" y="37430"/>
                </a:lnTo>
                <a:lnTo>
                  <a:pt x="46140" y="37540"/>
                </a:lnTo>
                <a:lnTo>
                  <a:pt x="46360" y="37600"/>
                </a:lnTo>
                <a:lnTo>
                  <a:pt x="46720" y="37640"/>
                </a:lnTo>
                <a:lnTo>
                  <a:pt x="47610" y="37590"/>
                </a:lnTo>
                <a:lnTo>
                  <a:pt x="48080" y="37480"/>
                </a:lnTo>
                <a:lnTo>
                  <a:pt x="48710" y="37180"/>
                </a:lnTo>
                <a:lnTo>
                  <a:pt x="48980" y="36960"/>
                </a:lnTo>
                <a:lnTo>
                  <a:pt x="49280" y="36670"/>
                </a:lnTo>
                <a:lnTo>
                  <a:pt x="49460" y="36630"/>
                </a:lnTo>
                <a:lnTo>
                  <a:pt x="49680" y="36610"/>
                </a:lnTo>
                <a:lnTo>
                  <a:pt x="50150" y="36760"/>
                </a:lnTo>
                <a:lnTo>
                  <a:pt x="51250" y="37050"/>
                </a:lnTo>
                <a:lnTo>
                  <a:pt x="51510" y="37070"/>
                </a:lnTo>
                <a:lnTo>
                  <a:pt x="52710" y="37320"/>
                </a:lnTo>
                <a:lnTo>
                  <a:pt x="53240" y="37370"/>
                </a:lnTo>
                <a:lnTo>
                  <a:pt x="53540" y="37460"/>
                </a:lnTo>
                <a:lnTo>
                  <a:pt x="53960" y="37680"/>
                </a:lnTo>
                <a:lnTo>
                  <a:pt x="54990" y="38480"/>
                </a:lnTo>
                <a:lnTo>
                  <a:pt x="55330" y="38940"/>
                </a:lnTo>
                <a:lnTo>
                  <a:pt x="55790" y="39320"/>
                </a:lnTo>
                <a:lnTo>
                  <a:pt x="55960" y="39440"/>
                </a:lnTo>
                <a:lnTo>
                  <a:pt x="56070" y="39490"/>
                </a:lnTo>
                <a:lnTo>
                  <a:pt x="56290" y="39470"/>
                </a:lnTo>
                <a:lnTo>
                  <a:pt x="56500" y="39400"/>
                </a:lnTo>
                <a:lnTo>
                  <a:pt x="57230" y="38830"/>
                </a:lnTo>
                <a:lnTo>
                  <a:pt x="57680" y="38610"/>
                </a:lnTo>
                <a:lnTo>
                  <a:pt x="57860" y="38300"/>
                </a:lnTo>
                <a:lnTo>
                  <a:pt x="57910" y="38180"/>
                </a:lnTo>
                <a:lnTo>
                  <a:pt x="57960" y="38090"/>
                </a:lnTo>
                <a:lnTo>
                  <a:pt x="58060" y="37970"/>
                </a:lnTo>
                <a:lnTo>
                  <a:pt x="58250" y="37830"/>
                </a:lnTo>
                <a:lnTo>
                  <a:pt x="59550" y="37210"/>
                </a:lnTo>
                <a:lnTo>
                  <a:pt x="59900" y="37140"/>
                </a:lnTo>
                <a:lnTo>
                  <a:pt x="60320" y="37150"/>
                </a:lnTo>
                <a:lnTo>
                  <a:pt x="60630" y="37290"/>
                </a:lnTo>
                <a:lnTo>
                  <a:pt x="61110" y="37630"/>
                </a:lnTo>
                <a:lnTo>
                  <a:pt x="61960" y="37900"/>
                </a:lnTo>
                <a:lnTo>
                  <a:pt x="62160" y="37990"/>
                </a:lnTo>
                <a:lnTo>
                  <a:pt x="62280" y="38090"/>
                </a:lnTo>
                <a:lnTo>
                  <a:pt x="62310" y="38140"/>
                </a:lnTo>
                <a:lnTo>
                  <a:pt x="62420" y="38160"/>
                </a:lnTo>
                <a:lnTo>
                  <a:pt x="62630" y="38170"/>
                </a:lnTo>
                <a:lnTo>
                  <a:pt x="63850" y="37740"/>
                </a:lnTo>
                <a:lnTo>
                  <a:pt x="64170" y="37770"/>
                </a:lnTo>
                <a:lnTo>
                  <a:pt x="64950" y="37710"/>
                </a:lnTo>
                <a:lnTo>
                  <a:pt x="65270" y="37850"/>
                </a:lnTo>
                <a:lnTo>
                  <a:pt x="66740" y="37730"/>
                </a:lnTo>
                <a:lnTo>
                  <a:pt x="68060" y="37420"/>
                </a:lnTo>
                <a:lnTo>
                  <a:pt x="68240" y="37450"/>
                </a:lnTo>
                <a:lnTo>
                  <a:pt x="68360" y="37530"/>
                </a:lnTo>
                <a:lnTo>
                  <a:pt x="68540" y="37670"/>
                </a:lnTo>
                <a:lnTo>
                  <a:pt x="69010" y="38250"/>
                </a:lnTo>
                <a:lnTo>
                  <a:pt x="69950" y="39690"/>
                </a:lnTo>
                <a:lnTo>
                  <a:pt x="69920" y="40210"/>
                </a:lnTo>
                <a:lnTo>
                  <a:pt x="69850" y="40430"/>
                </a:lnTo>
                <a:lnTo>
                  <a:pt x="69770" y="40580"/>
                </a:lnTo>
                <a:lnTo>
                  <a:pt x="69710" y="40790"/>
                </a:lnTo>
                <a:lnTo>
                  <a:pt x="69690" y="40890"/>
                </a:lnTo>
                <a:lnTo>
                  <a:pt x="69710" y="41050"/>
                </a:lnTo>
                <a:lnTo>
                  <a:pt x="69770" y="41280"/>
                </a:lnTo>
                <a:lnTo>
                  <a:pt x="69950" y="41700"/>
                </a:lnTo>
                <a:lnTo>
                  <a:pt x="70090" y="42320"/>
                </a:lnTo>
                <a:lnTo>
                  <a:pt x="70120" y="42900"/>
                </a:lnTo>
                <a:lnTo>
                  <a:pt x="70260" y="43310"/>
                </a:lnTo>
                <a:lnTo>
                  <a:pt x="71000" y="44170"/>
                </a:lnTo>
                <a:lnTo>
                  <a:pt x="71100" y="44290"/>
                </a:lnTo>
                <a:lnTo>
                  <a:pt x="71110" y="44300"/>
                </a:lnTo>
                <a:lnTo>
                  <a:pt x="70870" y="44280"/>
                </a:lnTo>
                <a:lnTo>
                  <a:pt x="70590" y="44240"/>
                </a:lnTo>
                <a:lnTo>
                  <a:pt x="69900" y="44470"/>
                </a:lnTo>
                <a:lnTo>
                  <a:pt x="69460" y="45100"/>
                </a:lnTo>
                <a:lnTo>
                  <a:pt x="69230" y="44770"/>
                </a:lnTo>
                <a:lnTo>
                  <a:pt x="69060" y="44740"/>
                </a:lnTo>
                <a:lnTo>
                  <a:pt x="68890" y="44840"/>
                </a:lnTo>
                <a:lnTo>
                  <a:pt x="68630" y="45010"/>
                </a:lnTo>
                <a:lnTo>
                  <a:pt x="68590" y="45010"/>
                </a:lnTo>
                <a:lnTo>
                  <a:pt x="68380" y="45040"/>
                </a:lnTo>
                <a:lnTo>
                  <a:pt x="68220" y="45020"/>
                </a:lnTo>
                <a:lnTo>
                  <a:pt x="68070" y="45080"/>
                </a:lnTo>
                <a:lnTo>
                  <a:pt x="67870" y="45380"/>
                </a:lnTo>
                <a:lnTo>
                  <a:pt x="67730" y="45670"/>
                </a:lnTo>
                <a:lnTo>
                  <a:pt x="67640" y="45950"/>
                </a:lnTo>
                <a:lnTo>
                  <a:pt x="67550" y="46210"/>
                </a:lnTo>
                <a:lnTo>
                  <a:pt x="67420" y="46500"/>
                </a:lnTo>
                <a:lnTo>
                  <a:pt x="67330" y="46720"/>
                </a:lnTo>
                <a:lnTo>
                  <a:pt x="67260" y="46780"/>
                </a:lnTo>
                <a:lnTo>
                  <a:pt x="67000" y="46900"/>
                </a:lnTo>
                <a:lnTo>
                  <a:pt x="66690" y="46950"/>
                </a:lnTo>
                <a:lnTo>
                  <a:pt x="66590" y="46880"/>
                </a:lnTo>
                <a:lnTo>
                  <a:pt x="66390" y="46970"/>
                </a:lnTo>
                <a:lnTo>
                  <a:pt x="66320" y="47050"/>
                </a:lnTo>
                <a:lnTo>
                  <a:pt x="66260" y="47170"/>
                </a:lnTo>
                <a:lnTo>
                  <a:pt x="66120" y="47340"/>
                </a:lnTo>
                <a:lnTo>
                  <a:pt x="66030" y="47550"/>
                </a:lnTo>
                <a:lnTo>
                  <a:pt x="65950" y="47530"/>
                </a:lnTo>
                <a:lnTo>
                  <a:pt x="65870" y="47520"/>
                </a:lnTo>
                <a:lnTo>
                  <a:pt x="65820" y="47540"/>
                </a:lnTo>
                <a:lnTo>
                  <a:pt x="65580" y="47790"/>
                </a:lnTo>
                <a:lnTo>
                  <a:pt x="65460" y="47870"/>
                </a:lnTo>
                <a:lnTo>
                  <a:pt x="65340" y="47900"/>
                </a:lnTo>
                <a:lnTo>
                  <a:pt x="65080" y="47920"/>
                </a:lnTo>
                <a:lnTo>
                  <a:pt x="64960" y="47970"/>
                </a:lnTo>
                <a:lnTo>
                  <a:pt x="64790" y="48230"/>
                </a:lnTo>
                <a:lnTo>
                  <a:pt x="64690" y="48560"/>
                </a:lnTo>
                <a:lnTo>
                  <a:pt x="64630" y="48710"/>
                </a:lnTo>
                <a:lnTo>
                  <a:pt x="64580" y="48850"/>
                </a:lnTo>
                <a:lnTo>
                  <a:pt x="64370" y="48940"/>
                </a:lnTo>
                <a:lnTo>
                  <a:pt x="64210" y="48770"/>
                </a:lnTo>
                <a:lnTo>
                  <a:pt x="64080" y="48470"/>
                </a:lnTo>
                <a:lnTo>
                  <a:pt x="63910" y="48250"/>
                </a:lnTo>
                <a:lnTo>
                  <a:pt x="63500" y="48350"/>
                </a:lnTo>
                <a:lnTo>
                  <a:pt x="63300" y="48320"/>
                </a:lnTo>
                <a:lnTo>
                  <a:pt x="63140" y="48240"/>
                </a:lnTo>
                <a:lnTo>
                  <a:pt x="62940" y="48150"/>
                </a:lnTo>
                <a:lnTo>
                  <a:pt x="62870" y="48070"/>
                </a:lnTo>
                <a:lnTo>
                  <a:pt x="62830" y="47970"/>
                </a:lnTo>
                <a:lnTo>
                  <a:pt x="62770" y="47890"/>
                </a:lnTo>
                <a:lnTo>
                  <a:pt x="62650" y="47860"/>
                </a:lnTo>
                <a:lnTo>
                  <a:pt x="62250" y="47950"/>
                </a:lnTo>
                <a:lnTo>
                  <a:pt x="60820" y="47910"/>
                </a:lnTo>
                <a:lnTo>
                  <a:pt x="59720" y="47870"/>
                </a:lnTo>
                <a:lnTo>
                  <a:pt x="59690" y="47870"/>
                </a:lnTo>
                <a:lnTo>
                  <a:pt x="59570" y="47830"/>
                </a:lnTo>
                <a:lnTo>
                  <a:pt x="58900" y="47250"/>
                </a:lnTo>
                <a:lnTo>
                  <a:pt x="58720" y="47170"/>
                </a:lnTo>
                <a:lnTo>
                  <a:pt x="58530" y="47110"/>
                </a:lnTo>
                <a:lnTo>
                  <a:pt x="58320" y="47100"/>
                </a:lnTo>
                <a:lnTo>
                  <a:pt x="58110" y="47140"/>
                </a:lnTo>
                <a:lnTo>
                  <a:pt x="57910" y="47170"/>
                </a:lnTo>
                <a:lnTo>
                  <a:pt x="57720" y="47150"/>
                </a:lnTo>
                <a:lnTo>
                  <a:pt x="56630" y="46630"/>
                </a:lnTo>
                <a:lnTo>
                  <a:pt x="56270" y="46570"/>
                </a:lnTo>
                <a:lnTo>
                  <a:pt x="55500" y="46700"/>
                </a:lnTo>
                <a:lnTo>
                  <a:pt x="55330" y="46700"/>
                </a:lnTo>
                <a:lnTo>
                  <a:pt x="54550" y="46510"/>
                </a:lnTo>
                <a:lnTo>
                  <a:pt x="54360" y="46500"/>
                </a:lnTo>
                <a:lnTo>
                  <a:pt x="54180" y="46530"/>
                </a:lnTo>
                <a:lnTo>
                  <a:pt x="54000" y="46510"/>
                </a:lnTo>
                <a:lnTo>
                  <a:pt x="52560" y="46040"/>
                </a:lnTo>
                <a:lnTo>
                  <a:pt x="52050" y="46020"/>
                </a:lnTo>
                <a:lnTo>
                  <a:pt x="51960" y="45960"/>
                </a:lnTo>
                <a:lnTo>
                  <a:pt x="51790" y="45770"/>
                </a:lnTo>
                <a:lnTo>
                  <a:pt x="51710" y="45740"/>
                </a:lnTo>
                <a:lnTo>
                  <a:pt x="50980" y="45790"/>
                </a:lnTo>
                <a:lnTo>
                  <a:pt x="50460" y="45700"/>
                </a:lnTo>
                <a:lnTo>
                  <a:pt x="49250" y="45960"/>
                </a:lnTo>
                <a:lnTo>
                  <a:pt x="48760" y="45930"/>
                </a:lnTo>
                <a:lnTo>
                  <a:pt x="48510" y="45830"/>
                </a:lnTo>
                <a:lnTo>
                  <a:pt x="47760" y="45370"/>
                </a:lnTo>
                <a:lnTo>
                  <a:pt x="46780" y="45140"/>
                </a:lnTo>
                <a:lnTo>
                  <a:pt x="43990" y="44940"/>
                </a:lnTo>
                <a:lnTo>
                  <a:pt x="43310" y="44490"/>
                </a:lnTo>
                <a:lnTo>
                  <a:pt x="43010" y="44390"/>
                </a:lnTo>
                <a:lnTo>
                  <a:pt x="42910" y="44360"/>
                </a:lnTo>
                <a:lnTo>
                  <a:pt x="42820" y="44370"/>
                </a:lnTo>
                <a:lnTo>
                  <a:pt x="42630" y="44450"/>
                </a:lnTo>
                <a:lnTo>
                  <a:pt x="42510" y="44450"/>
                </a:lnTo>
                <a:lnTo>
                  <a:pt x="42400" y="44400"/>
                </a:lnTo>
                <a:lnTo>
                  <a:pt x="42190" y="44240"/>
                </a:lnTo>
                <a:lnTo>
                  <a:pt x="42090" y="4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