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Burgenland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Burgenland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83530" y="30360"/>
                </a:moveTo>
                <a:lnTo>
                  <a:pt x="84220" y="30380"/>
                </a:lnTo>
                <a:lnTo>
                  <a:pt x="84520" y="30320"/>
                </a:lnTo>
                <a:lnTo>
                  <a:pt x="84820" y="30160"/>
                </a:lnTo>
                <a:lnTo>
                  <a:pt x="85010" y="30010"/>
                </a:lnTo>
                <a:lnTo>
                  <a:pt x="85630" y="29340"/>
                </a:lnTo>
                <a:lnTo>
                  <a:pt x="85660" y="29160"/>
                </a:lnTo>
                <a:lnTo>
                  <a:pt x="85660" y="28940"/>
                </a:lnTo>
                <a:lnTo>
                  <a:pt x="85600" y="28730"/>
                </a:lnTo>
                <a:lnTo>
                  <a:pt x="85560" y="28480"/>
                </a:lnTo>
                <a:lnTo>
                  <a:pt x="85600" y="28090"/>
                </a:lnTo>
                <a:lnTo>
                  <a:pt x="85660" y="27890"/>
                </a:lnTo>
                <a:lnTo>
                  <a:pt x="85780" y="27680"/>
                </a:lnTo>
                <a:lnTo>
                  <a:pt x="85850" y="27570"/>
                </a:lnTo>
                <a:lnTo>
                  <a:pt x="86250" y="26800"/>
                </a:lnTo>
                <a:lnTo>
                  <a:pt x="85900" y="26260"/>
                </a:lnTo>
                <a:lnTo>
                  <a:pt x="85490" y="25780"/>
                </a:lnTo>
                <a:lnTo>
                  <a:pt x="85310" y="25470"/>
                </a:lnTo>
                <a:lnTo>
                  <a:pt x="85220" y="25250"/>
                </a:lnTo>
                <a:lnTo>
                  <a:pt x="85220" y="24170"/>
                </a:lnTo>
                <a:lnTo>
                  <a:pt x="85630" y="24120"/>
                </a:lnTo>
                <a:lnTo>
                  <a:pt x="85770" y="24000"/>
                </a:lnTo>
                <a:lnTo>
                  <a:pt x="85920" y="23830"/>
                </a:lnTo>
                <a:lnTo>
                  <a:pt x="85990" y="23670"/>
                </a:lnTo>
                <a:lnTo>
                  <a:pt x="86030" y="23470"/>
                </a:lnTo>
                <a:lnTo>
                  <a:pt x="86060" y="22780"/>
                </a:lnTo>
                <a:lnTo>
                  <a:pt x="86240" y="22430"/>
                </a:lnTo>
                <a:lnTo>
                  <a:pt x="86430" y="22230"/>
                </a:lnTo>
                <a:lnTo>
                  <a:pt x="87000" y="21780"/>
                </a:lnTo>
                <a:lnTo>
                  <a:pt x="87350" y="21670"/>
                </a:lnTo>
                <a:lnTo>
                  <a:pt x="87760" y="21650"/>
                </a:lnTo>
                <a:lnTo>
                  <a:pt x="88600" y="21920"/>
                </a:lnTo>
                <a:lnTo>
                  <a:pt x="89070" y="21690"/>
                </a:lnTo>
                <a:lnTo>
                  <a:pt x="89300" y="21450"/>
                </a:lnTo>
                <a:lnTo>
                  <a:pt x="89710" y="21160"/>
                </a:lnTo>
                <a:lnTo>
                  <a:pt x="89880" y="21000"/>
                </a:lnTo>
                <a:lnTo>
                  <a:pt x="90000" y="20780"/>
                </a:lnTo>
                <a:lnTo>
                  <a:pt x="90160" y="20330"/>
                </a:lnTo>
                <a:lnTo>
                  <a:pt x="90460" y="20090"/>
                </a:lnTo>
                <a:lnTo>
                  <a:pt x="90710" y="19970"/>
                </a:lnTo>
                <a:lnTo>
                  <a:pt x="90850" y="19940"/>
                </a:lnTo>
                <a:lnTo>
                  <a:pt x="90990" y="19960"/>
                </a:lnTo>
                <a:lnTo>
                  <a:pt x="91490" y="19730"/>
                </a:lnTo>
                <a:lnTo>
                  <a:pt x="91980" y="19370"/>
                </a:lnTo>
                <a:lnTo>
                  <a:pt x="92250" y="19240"/>
                </a:lnTo>
                <a:lnTo>
                  <a:pt x="92500" y="19210"/>
                </a:lnTo>
                <a:lnTo>
                  <a:pt x="92680" y="19300"/>
                </a:lnTo>
                <a:lnTo>
                  <a:pt x="93050" y="19580"/>
                </a:lnTo>
                <a:lnTo>
                  <a:pt x="93240" y="19680"/>
                </a:lnTo>
                <a:lnTo>
                  <a:pt x="93380" y="19590"/>
                </a:lnTo>
                <a:lnTo>
                  <a:pt x="93470" y="19430"/>
                </a:lnTo>
                <a:lnTo>
                  <a:pt x="93480" y="19280"/>
                </a:lnTo>
                <a:lnTo>
                  <a:pt x="93450" y="19140"/>
                </a:lnTo>
                <a:lnTo>
                  <a:pt x="93440" y="19020"/>
                </a:lnTo>
                <a:lnTo>
                  <a:pt x="93480" y="18750"/>
                </a:lnTo>
                <a:lnTo>
                  <a:pt x="93640" y="18590"/>
                </a:lnTo>
                <a:lnTo>
                  <a:pt x="93730" y="18550"/>
                </a:lnTo>
                <a:lnTo>
                  <a:pt x="93850" y="18610"/>
                </a:lnTo>
                <a:lnTo>
                  <a:pt x="93960" y="18680"/>
                </a:lnTo>
                <a:lnTo>
                  <a:pt x="94100" y="18710"/>
                </a:lnTo>
                <a:lnTo>
                  <a:pt x="94200" y="18680"/>
                </a:lnTo>
                <a:lnTo>
                  <a:pt x="94280" y="18640"/>
                </a:lnTo>
                <a:lnTo>
                  <a:pt x="94430" y="18490"/>
                </a:lnTo>
                <a:lnTo>
                  <a:pt x="94490" y="18590"/>
                </a:lnTo>
                <a:lnTo>
                  <a:pt x="94640" y="18760"/>
                </a:lnTo>
                <a:lnTo>
                  <a:pt x="94520" y="18910"/>
                </a:lnTo>
                <a:lnTo>
                  <a:pt x="94460" y="19090"/>
                </a:lnTo>
                <a:lnTo>
                  <a:pt x="94390" y="19420"/>
                </a:lnTo>
                <a:lnTo>
                  <a:pt x="94440" y="19450"/>
                </a:lnTo>
                <a:lnTo>
                  <a:pt x="94580" y="19570"/>
                </a:lnTo>
                <a:lnTo>
                  <a:pt x="94520" y="19860"/>
                </a:lnTo>
                <a:lnTo>
                  <a:pt x="94790" y="20010"/>
                </a:lnTo>
                <a:lnTo>
                  <a:pt x="95180" y="20150"/>
                </a:lnTo>
                <a:lnTo>
                  <a:pt x="95450" y="20400"/>
                </a:lnTo>
                <a:lnTo>
                  <a:pt x="94710" y="21030"/>
                </a:lnTo>
                <a:lnTo>
                  <a:pt x="94830" y="21170"/>
                </a:lnTo>
                <a:lnTo>
                  <a:pt x="94830" y="21280"/>
                </a:lnTo>
                <a:lnTo>
                  <a:pt x="94770" y="21400"/>
                </a:lnTo>
                <a:lnTo>
                  <a:pt x="94740" y="21550"/>
                </a:lnTo>
                <a:lnTo>
                  <a:pt x="94710" y="21580"/>
                </a:lnTo>
                <a:lnTo>
                  <a:pt x="94600" y="21650"/>
                </a:lnTo>
                <a:lnTo>
                  <a:pt x="94570" y="21700"/>
                </a:lnTo>
                <a:lnTo>
                  <a:pt x="94580" y="21780"/>
                </a:lnTo>
                <a:lnTo>
                  <a:pt x="94640" y="21820"/>
                </a:lnTo>
                <a:lnTo>
                  <a:pt x="94700" y="21840"/>
                </a:lnTo>
                <a:lnTo>
                  <a:pt x="94730" y="21870"/>
                </a:lnTo>
                <a:lnTo>
                  <a:pt x="94680" y="22190"/>
                </a:lnTo>
                <a:lnTo>
                  <a:pt x="94610" y="22420"/>
                </a:lnTo>
                <a:lnTo>
                  <a:pt x="94490" y="22600"/>
                </a:lnTo>
                <a:lnTo>
                  <a:pt x="94300" y="22760"/>
                </a:lnTo>
                <a:lnTo>
                  <a:pt x="93880" y="22850"/>
                </a:lnTo>
                <a:lnTo>
                  <a:pt x="93730" y="22930"/>
                </a:lnTo>
                <a:lnTo>
                  <a:pt x="93740" y="23120"/>
                </a:lnTo>
                <a:lnTo>
                  <a:pt x="93810" y="23200"/>
                </a:lnTo>
                <a:lnTo>
                  <a:pt x="94060" y="23320"/>
                </a:lnTo>
                <a:lnTo>
                  <a:pt x="94160" y="23390"/>
                </a:lnTo>
                <a:lnTo>
                  <a:pt x="94270" y="23720"/>
                </a:lnTo>
                <a:lnTo>
                  <a:pt x="94350" y="23830"/>
                </a:lnTo>
                <a:lnTo>
                  <a:pt x="94170" y="24030"/>
                </a:lnTo>
                <a:lnTo>
                  <a:pt x="94190" y="24340"/>
                </a:lnTo>
                <a:lnTo>
                  <a:pt x="94270" y="24700"/>
                </a:lnTo>
                <a:lnTo>
                  <a:pt x="94290" y="25280"/>
                </a:lnTo>
                <a:lnTo>
                  <a:pt x="94350" y="25450"/>
                </a:lnTo>
                <a:lnTo>
                  <a:pt x="94450" y="25590"/>
                </a:lnTo>
                <a:lnTo>
                  <a:pt x="94580" y="25670"/>
                </a:lnTo>
                <a:lnTo>
                  <a:pt x="94340" y="25790"/>
                </a:lnTo>
                <a:lnTo>
                  <a:pt x="93470" y="25910"/>
                </a:lnTo>
                <a:lnTo>
                  <a:pt x="92530" y="26140"/>
                </a:lnTo>
                <a:lnTo>
                  <a:pt x="92070" y="26060"/>
                </a:lnTo>
                <a:lnTo>
                  <a:pt x="91900" y="25600"/>
                </a:lnTo>
                <a:lnTo>
                  <a:pt x="91740" y="25730"/>
                </a:lnTo>
                <a:lnTo>
                  <a:pt x="91510" y="26100"/>
                </a:lnTo>
                <a:lnTo>
                  <a:pt x="91380" y="26230"/>
                </a:lnTo>
                <a:lnTo>
                  <a:pt x="91270" y="26260"/>
                </a:lnTo>
                <a:lnTo>
                  <a:pt x="90600" y="26150"/>
                </a:lnTo>
                <a:lnTo>
                  <a:pt x="90470" y="26070"/>
                </a:lnTo>
                <a:lnTo>
                  <a:pt x="90340" y="25940"/>
                </a:lnTo>
                <a:lnTo>
                  <a:pt x="90310" y="25880"/>
                </a:lnTo>
                <a:lnTo>
                  <a:pt x="90250" y="25750"/>
                </a:lnTo>
                <a:lnTo>
                  <a:pt x="90200" y="25570"/>
                </a:lnTo>
                <a:lnTo>
                  <a:pt x="90140" y="25410"/>
                </a:lnTo>
                <a:lnTo>
                  <a:pt x="89990" y="25300"/>
                </a:lnTo>
                <a:lnTo>
                  <a:pt x="89040" y="24930"/>
                </a:lnTo>
                <a:lnTo>
                  <a:pt x="88540" y="24860"/>
                </a:lnTo>
                <a:lnTo>
                  <a:pt x="88100" y="25060"/>
                </a:lnTo>
                <a:lnTo>
                  <a:pt x="88030" y="25230"/>
                </a:lnTo>
                <a:lnTo>
                  <a:pt x="88050" y="25470"/>
                </a:lnTo>
                <a:lnTo>
                  <a:pt x="87980" y="25620"/>
                </a:lnTo>
                <a:lnTo>
                  <a:pt x="87880" y="25720"/>
                </a:lnTo>
                <a:lnTo>
                  <a:pt x="87410" y="25970"/>
                </a:lnTo>
                <a:lnTo>
                  <a:pt x="87260" y="26100"/>
                </a:lnTo>
                <a:lnTo>
                  <a:pt x="87180" y="26150"/>
                </a:lnTo>
                <a:lnTo>
                  <a:pt x="87130" y="26140"/>
                </a:lnTo>
                <a:lnTo>
                  <a:pt x="87070" y="26080"/>
                </a:lnTo>
                <a:lnTo>
                  <a:pt x="87000" y="25990"/>
                </a:lnTo>
                <a:lnTo>
                  <a:pt x="86910" y="26080"/>
                </a:lnTo>
                <a:lnTo>
                  <a:pt x="86730" y="26380"/>
                </a:lnTo>
                <a:lnTo>
                  <a:pt x="86630" y="26510"/>
                </a:lnTo>
                <a:lnTo>
                  <a:pt x="86840" y="26630"/>
                </a:lnTo>
                <a:lnTo>
                  <a:pt x="87510" y="26910"/>
                </a:lnTo>
                <a:lnTo>
                  <a:pt x="87840" y="26830"/>
                </a:lnTo>
                <a:lnTo>
                  <a:pt x="88420" y="27070"/>
                </a:lnTo>
                <a:lnTo>
                  <a:pt x="88630" y="27150"/>
                </a:lnTo>
                <a:lnTo>
                  <a:pt x="89020" y="27090"/>
                </a:lnTo>
                <a:lnTo>
                  <a:pt x="89280" y="27210"/>
                </a:lnTo>
                <a:lnTo>
                  <a:pt x="89490" y="27490"/>
                </a:lnTo>
                <a:lnTo>
                  <a:pt x="89590" y="27840"/>
                </a:lnTo>
                <a:lnTo>
                  <a:pt x="89520" y="28190"/>
                </a:lnTo>
                <a:lnTo>
                  <a:pt x="89720" y="28300"/>
                </a:lnTo>
                <a:lnTo>
                  <a:pt x="89890" y="28470"/>
                </a:lnTo>
                <a:lnTo>
                  <a:pt x="89980" y="28690"/>
                </a:lnTo>
                <a:lnTo>
                  <a:pt x="89970" y="28960"/>
                </a:lnTo>
                <a:lnTo>
                  <a:pt x="89840" y="29190"/>
                </a:lnTo>
                <a:lnTo>
                  <a:pt x="89490" y="29330"/>
                </a:lnTo>
                <a:lnTo>
                  <a:pt x="89360" y="29480"/>
                </a:lnTo>
                <a:lnTo>
                  <a:pt x="89410" y="30190"/>
                </a:lnTo>
                <a:lnTo>
                  <a:pt x="89240" y="30320"/>
                </a:lnTo>
                <a:lnTo>
                  <a:pt x="88790" y="30670"/>
                </a:lnTo>
                <a:lnTo>
                  <a:pt x="87510" y="31260"/>
                </a:lnTo>
                <a:lnTo>
                  <a:pt x="87370" y="31030"/>
                </a:lnTo>
                <a:lnTo>
                  <a:pt x="87210" y="30910"/>
                </a:lnTo>
                <a:lnTo>
                  <a:pt x="87060" y="30960"/>
                </a:lnTo>
                <a:lnTo>
                  <a:pt x="86940" y="31180"/>
                </a:lnTo>
                <a:lnTo>
                  <a:pt x="86970" y="31850"/>
                </a:lnTo>
                <a:lnTo>
                  <a:pt x="86940" y="31900"/>
                </a:lnTo>
                <a:lnTo>
                  <a:pt x="86880" y="31940"/>
                </a:lnTo>
                <a:lnTo>
                  <a:pt x="86830" y="31980"/>
                </a:lnTo>
                <a:lnTo>
                  <a:pt x="86830" y="32090"/>
                </a:lnTo>
                <a:lnTo>
                  <a:pt x="86860" y="32150"/>
                </a:lnTo>
                <a:lnTo>
                  <a:pt x="86910" y="32180"/>
                </a:lnTo>
                <a:lnTo>
                  <a:pt x="86970" y="32200"/>
                </a:lnTo>
                <a:lnTo>
                  <a:pt x="87000" y="32240"/>
                </a:lnTo>
                <a:lnTo>
                  <a:pt x="87360" y="33000"/>
                </a:lnTo>
                <a:lnTo>
                  <a:pt x="87410" y="33290"/>
                </a:lnTo>
                <a:lnTo>
                  <a:pt x="87330" y="33520"/>
                </a:lnTo>
                <a:lnTo>
                  <a:pt x="87160" y="33680"/>
                </a:lnTo>
                <a:lnTo>
                  <a:pt x="86790" y="33880"/>
                </a:lnTo>
                <a:lnTo>
                  <a:pt x="86830" y="34190"/>
                </a:lnTo>
                <a:lnTo>
                  <a:pt x="86650" y="34570"/>
                </a:lnTo>
                <a:lnTo>
                  <a:pt x="86690" y="34860"/>
                </a:lnTo>
                <a:lnTo>
                  <a:pt x="86760" y="34920"/>
                </a:lnTo>
                <a:lnTo>
                  <a:pt x="86850" y="34920"/>
                </a:lnTo>
                <a:lnTo>
                  <a:pt x="86950" y="34930"/>
                </a:lnTo>
                <a:lnTo>
                  <a:pt x="87030" y="35040"/>
                </a:lnTo>
                <a:lnTo>
                  <a:pt x="87040" y="35190"/>
                </a:lnTo>
                <a:lnTo>
                  <a:pt x="86940" y="35490"/>
                </a:lnTo>
                <a:lnTo>
                  <a:pt x="86940" y="35590"/>
                </a:lnTo>
                <a:lnTo>
                  <a:pt x="87100" y="35690"/>
                </a:lnTo>
                <a:lnTo>
                  <a:pt x="87500" y="35500"/>
                </a:lnTo>
                <a:lnTo>
                  <a:pt x="87690" y="35520"/>
                </a:lnTo>
                <a:lnTo>
                  <a:pt x="87840" y="35730"/>
                </a:lnTo>
                <a:lnTo>
                  <a:pt x="87780" y="35940"/>
                </a:lnTo>
                <a:lnTo>
                  <a:pt x="87510" y="36300"/>
                </a:lnTo>
                <a:lnTo>
                  <a:pt x="87260" y="36460"/>
                </a:lnTo>
                <a:lnTo>
                  <a:pt x="87180" y="36710"/>
                </a:lnTo>
                <a:lnTo>
                  <a:pt x="87270" y="36940"/>
                </a:lnTo>
                <a:lnTo>
                  <a:pt x="87510" y="37020"/>
                </a:lnTo>
                <a:lnTo>
                  <a:pt x="87650" y="37090"/>
                </a:lnTo>
                <a:lnTo>
                  <a:pt x="87690" y="37180"/>
                </a:lnTo>
                <a:lnTo>
                  <a:pt x="87650" y="37280"/>
                </a:lnTo>
                <a:lnTo>
                  <a:pt x="87510" y="37370"/>
                </a:lnTo>
                <a:lnTo>
                  <a:pt x="86980" y="37580"/>
                </a:lnTo>
                <a:lnTo>
                  <a:pt x="86830" y="37720"/>
                </a:lnTo>
                <a:lnTo>
                  <a:pt x="87170" y="37760"/>
                </a:lnTo>
                <a:lnTo>
                  <a:pt x="87340" y="37820"/>
                </a:lnTo>
                <a:lnTo>
                  <a:pt x="87510" y="37980"/>
                </a:lnTo>
                <a:lnTo>
                  <a:pt x="87560" y="38170"/>
                </a:lnTo>
                <a:lnTo>
                  <a:pt x="87340" y="38220"/>
                </a:lnTo>
                <a:lnTo>
                  <a:pt x="87030" y="38220"/>
                </a:lnTo>
                <a:lnTo>
                  <a:pt x="86830" y="38260"/>
                </a:lnTo>
                <a:lnTo>
                  <a:pt x="86780" y="38310"/>
                </a:lnTo>
                <a:lnTo>
                  <a:pt x="86720" y="38320"/>
                </a:lnTo>
                <a:lnTo>
                  <a:pt x="86660" y="38310"/>
                </a:lnTo>
                <a:lnTo>
                  <a:pt x="86590" y="38260"/>
                </a:lnTo>
                <a:lnTo>
                  <a:pt x="86390" y="38100"/>
                </a:lnTo>
                <a:lnTo>
                  <a:pt x="86140" y="38070"/>
                </a:lnTo>
                <a:lnTo>
                  <a:pt x="85650" y="38130"/>
                </a:lnTo>
                <a:lnTo>
                  <a:pt x="85210" y="38040"/>
                </a:lnTo>
                <a:lnTo>
                  <a:pt x="85040" y="38060"/>
                </a:lnTo>
                <a:lnTo>
                  <a:pt x="84930" y="38260"/>
                </a:lnTo>
                <a:lnTo>
                  <a:pt x="84880" y="38520"/>
                </a:lnTo>
                <a:lnTo>
                  <a:pt x="84780" y="38600"/>
                </a:lnTo>
                <a:lnTo>
                  <a:pt x="84660" y="38630"/>
                </a:lnTo>
                <a:lnTo>
                  <a:pt x="84540" y="38730"/>
                </a:lnTo>
                <a:lnTo>
                  <a:pt x="84510" y="38840"/>
                </a:lnTo>
                <a:lnTo>
                  <a:pt x="84520" y="38940"/>
                </a:lnTo>
                <a:lnTo>
                  <a:pt x="84520" y="39040"/>
                </a:lnTo>
                <a:lnTo>
                  <a:pt x="84440" y="39170"/>
                </a:lnTo>
                <a:lnTo>
                  <a:pt x="84350" y="39230"/>
                </a:lnTo>
                <a:lnTo>
                  <a:pt x="84110" y="39340"/>
                </a:lnTo>
                <a:lnTo>
                  <a:pt x="83800" y="39560"/>
                </a:lnTo>
                <a:lnTo>
                  <a:pt x="83660" y="39710"/>
                </a:lnTo>
                <a:lnTo>
                  <a:pt x="83230" y="40300"/>
                </a:lnTo>
                <a:lnTo>
                  <a:pt x="83080" y="40450"/>
                </a:lnTo>
                <a:lnTo>
                  <a:pt x="82890" y="40530"/>
                </a:lnTo>
                <a:lnTo>
                  <a:pt x="82400" y="40830"/>
                </a:lnTo>
                <a:lnTo>
                  <a:pt x="82150" y="40970"/>
                </a:lnTo>
                <a:lnTo>
                  <a:pt x="82110" y="40990"/>
                </a:lnTo>
                <a:lnTo>
                  <a:pt x="82110" y="40980"/>
                </a:lnTo>
                <a:lnTo>
                  <a:pt x="82100" y="40910"/>
                </a:lnTo>
                <a:lnTo>
                  <a:pt x="82090" y="40710"/>
                </a:lnTo>
                <a:lnTo>
                  <a:pt x="82070" y="40670"/>
                </a:lnTo>
                <a:lnTo>
                  <a:pt x="82020" y="40600"/>
                </a:lnTo>
                <a:lnTo>
                  <a:pt x="81870" y="40480"/>
                </a:lnTo>
                <a:lnTo>
                  <a:pt x="81810" y="40400"/>
                </a:lnTo>
                <a:lnTo>
                  <a:pt x="81800" y="40290"/>
                </a:lnTo>
                <a:lnTo>
                  <a:pt x="81850" y="40000"/>
                </a:lnTo>
                <a:lnTo>
                  <a:pt x="81860" y="39820"/>
                </a:lnTo>
                <a:lnTo>
                  <a:pt x="81900" y="39650"/>
                </a:lnTo>
                <a:lnTo>
                  <a:pt x="81990" y="39490"/>
                </a:lnTo>
                <a:lnTo>
                  <a:pt x="82420" y="39110"/>
                </a:lnTo>
                <a:lnTo>
                  <a:pt x="82990" y="38350"/>
                </a:lnTo>
                <a:lnTo>
                  <a:pt x="83310" y="37890"/>
                </a:lnTo>
                <a:lnTo>
                  <a:pt x="83390" y="37700"/>
                </a:lnTo>
                <a:lnTo>
                  <a:pt x="83400" y="37590"/>
                </a:lnTo>
                <a:lnTo>
                  <a:pt x="83370" y="37440"/>
                </a:lnTo>
                <a:lnTo>
                  <a:pt x="82940" y="36890"/>
                </a:lnTo>
                <a:lnTo>
                  <a:pt x="82830" y="36690"/>
                </a:lnTo>
                <a:lnTo>
                  <a:pt x="82790" y="36450"/>
                </a:lnTo>
                <a:lnTo>
                  <a:pt x="82770" y="36270"/>
                </a:lnTo>
                <a:lnTo>
                  <a:pt x="82900" y="35720"/>
                </a:lnTo>
                <a:lnTo>
                  <a:pt x="82900" y="35250"/>
                </a:lnTo>
                <a:lnTo>
                  <a:pt x="82570" y="33980"/>
                </a:lnTo>
                <a:lnTo>
                  <a:pt x="82560" y="33700"/>
                </a:lnTo>
                <a:lnTo>
                  <a:pt x="82460" y="33040"/>
                </a:lnTo>
                <a:lnTo>
                  <a:pt x="82350" y="32550"/>
                </a:lnTo>
                <a:lnTo>
                  <a:pt x="82220" y="32110"/>
                </a:lnTo>
                <a:lnTo>
                  <a:pt x="82010" y="31610"/>
                </a:lnTo>
                <a:lnTo>
                  <a:pt x="81990" y="31460"/>
                </a:lnTo>
                <a:lnTo>
                  <a:pt x="82030" y="31310"/>
                </a:lnTo>
                <a:lnTo>
                  <a:pt x="82210" y="31060"/>
                </a:lnTo>
                <a:lnTo>
                  <a:pt x="82330" y="30940"/>
                </a:lnTo>
                <a:lnTo>
                  <a:pt x="82480" y="30920"/>
                </a:lnTo>
                <a:lnTo>
                  <a:pt x="82540" y="31020"/>
                </a:lnTo>
                <a:lnTo>
                  <a:pt x="82580" y="31140"/>
                </a:lnTo>
                <a:lnTo>
                  <a:pt x="82620" y="31210"/>
                </a:lnTo>
                <a:lnTo>
                  <a:pt x="82840" y="31090"/>
                </a:lnTo>
                <a:lnTo>
                  <a:pt x="83530" y="3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