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Austria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iederösterreich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66170" y="9990"/>
                </a:moveTo>
                <a:lnTo>
                  <a:pt x="66180" y="9980"/>
                </a:lnTo>
                <a:lnTo>
                  <a:pt x="66220" y="9930"/>
                </a:lnTo>
                <a:lnTo>
                  <a:pt x="66280" y="9470"/>
                </a:lnTo>
                <a:lnTo>
                  <a:pt x="66280" y="8910"/>
                </a:lnTo>
                <a:lnTo>
                  <a:pt x="66320" y="8430"/>
                </a:lnTo>
                <a:lnTo>
                  <a:pt x="66540" y="8060"/>
                </a:lnTo>
                <a:lnTo>
                  <a:pt x="66700" y="7920"/>
                </a:lnTo>
                <a:lnTo>
                  <a:pt x="66710" y="7910"/>
                </a:lnTo>
                <a:lnTo>
                  <a:pt x="67170" y="7510"/>
                </a:lnTo>
                <a:lnTo>
                  <a:pt x="67230" y="7160"/>
                </a:lnTo>
                <a:lnTo>
                  <a:pt x="67350" y="6950"/>
                </a:lnTo>
                <a:lnTo>
                  <a:pt x="67400" y="6730"/>
                </a:lnTo>
                <a:lnTo>
                  <a:pt x="67470" y="6560"/>
                </a:lnTo>
                <a:lnTo>
                  <a:pt x="67580" y="6510"/>
                </a:lnTo>
                <a:lnTo>
                  <a:pt x="67640" y="6490"/>
                </a:lnTo>
                <a:lnTo>
                  <a:pt x="67650" y="6490"/>
                </a:lnTo>
                <a:lnTo>
                  <a:pt x="67670" y="6490"/>
                </a:lnTo>
                <a:lnTo>
                  <a:pt x="68270" y="6580"/>
                </a:lnTo>
                <a:lnTo>
                  <a:pt x="68890" y="6830"/>
                </a:lnTo>
                <a:lnTo>
                  <a:pt x="69130" y="6810"/>
                </a:lnTo>
                <a:lnTo>
                  <a:pt x="69140" y="6790"/>
                </a:lnTo>
                <a:lnTo>
                  <a:pt x="69260" y="6490"/>
                </a:lnTo>
                <a:lnTo>
                  <a:pt x="69240" y="6460"/>
                </a:lnTo>
                <a:lnTo>
                  <a:pt x="69190" y="6340"/>
                </a:lnTo>
                <a:lnTo>
                  <a:pt x="69130" y="6200"/>
                </a:lnTo>
                <a:lnTo>
                  <a:pt x="69110" y="6080"/>
                </a:lnTo>
                <a:lnTo>
                  <a:pt x="69130" y="5960"/>
                </a:lnTo>
                <a:lnTo>
                  <a:pt x="69220" y="5730"/>
                </a:lnTo>
                <a:lnTo>
                  <a:pt x="69470" y="4590"/>
                </a:lnTo>
                <a:lnTo>
                  <a:pt x="69470" y="4090"/>
                </a:lnTo>
                <a:lnTo>
                  <a:pt x="69420" y="3540"/>
                </a:lnTo>
                <a:lnTo>
                  <a:pt x="69430" y="3020"/>
                </a:lnTo>
                <a:lnTo>
                  <a:pt x="69590" y="2640"/>
                </a:lnTo>
                <a:lnTo>
                  <a:pt x="69580" y="2540"/>
                </a:lnTo>
                <a:lnTo>
                  <a:pt x="69580" y="2460"/>
                </a:lnTo>
                <a:lnTo>
                  <a:pt x="69600" y="2390"/>
                </a:lnTo>
                <a:lnTo>
                  <a:pt x="69630" y="2360"/>
                </a:lnTo>
                <a:lnTo>
                  <a:pt x="69840" y="2340"/>
                </a:lnTo>
                <a:lnTo>
                  <a:pt x="69900" y="2330"/>
                </a:lnTo>
                <a:lnTo>
                  <a:pt x="70560" y="2560"/>
                </a:lnTo>
                <a:lnTo>
                  <a:pt x="70670" y="2570"/>
                </a:lnTo>
                <a:lnTo>
                  <a:pt x="70730" y="2570"/>
                </a:lnTo>
                <a:lnTo>
                  <a:pt x="71490" y="2630"/>
                </a:lnTo>
                <a:lnTo>
                  <a:pt x="71570" y="2890"/>
                </a:lnTo>
                <a:lnTo>
                  <a:pt x="71620" y="3140"/>
                </a:lnTo>
                <a:lnTo>
                  <a:pt x="71620" y="3380"/>
                </a:lnTo>
                <a:lnTo>
                  <a:pt x="71540" y="3640"/>
                </a:lnTo>
                <a:lnTo>
                  <a:pt x="71780" y="3650"/>
                </a:lnTo>
                <a:lnTo>
                  <a:pt x="72690" y="3400"/>
                </a:lnTo>
                <a:lnTo>
                  <a:pt x="72750" y="3360"/>
                </a:lnTo>
                <a:lnTo>
                  <a:pt x="72870" y="3220"/>
                </a:lnTo>
                <a:lnTo>
                  <a:pt x="72910" y="3160"/>
                </a:lnTo>
                <a:lnTo>
                  <a:pt x="72950" y="3070"/>
                </a:lnTo>
                <a:lnTo>
                  <a:pt x="72980" y="2820"/>
                </a:lnTo>
                <a:lnTo>
                  <a:pt x="73030" y="2750"/>
                </a:lnTo>
                <a:lnTo>
                  <a:pt x="73120" y="2750"/>
                </a:lnTo>
                <a:lnTo>
                  <a:pt x="73180" y="2820"/>
                </a:lnTo>
                <a:lnTo>
                  <a:pt x="73190" y="2830"/>
                </a:lnTo>
                <a:lnTo>
                  <a:pt x="73230" y="2910"/>
                </a:lnTo>
                <a:lnTo>
                  <a:pt x="73290" y="2960"/>
                </a:lnTo>
                <a:lnTo>
                  <a:pt x="73850" y="2960"/>
                </a:lnTo>
                <a:lnTo>
                  <a:pt x="74110" y="3040"/>
                </a:lnTo>
                <a:lnTo>
                  <a:pt x="74690" y="3330"/>
                </a:lnTo>
                <a:lnTo>
                  <a:pt x="74870" y="3390"/>
                </a:lnTo>
                <a:lnTo>
                  <a:pt x="74960" y="3420"/>
                </a:lnTo>
                <a:lnTo>
                  <a:pt x="75220" y="3510"/>
                </a:lnTo>
                <a:lnTo>
                  <a:pt x="75470" y="3660"/>
                </a:lnTo>
                <a:lnTo>
                  <a:pt x="75890" y="4020"/>
                </a:lnTo>
                <a:lnTo>
                  <a:pt x="75970" y="4090"/>
                </a:lnTo>
                <a:lnTo>
                  <a:pt x="76060" y="4170"/>
                </a:lnTo>
                <a:lnTo>
                  <a:pt x="76330" y="4280"/>
                </a:lnTo>
                <a:lnTo>
                  <a:pt x="77040" y="4550"/>
                </a:lnTo>
                <a:lnTo>
                  <a:pt x="77970" y="5080"/>
                </a:lnTo>
                <a:lnTo>
                  <a:pt x="78240" y="5140"/>
                </a:lnTo>
                <a:lnTo>
                  <a:pt x="78510" y="5140"/>
                </a:lnTo>
                <a:lnTo>
                  <a:pt x="78670" y="5090"/>
                </a:lnTo>
                <a:lnTo>
                  <a:pt x="78710" y="5080"/>
                </a:lnTo>
                <a:lnTo>
                  <a:pt x="79030" y="4910"/>
                </a:lnTo>
                <a:lnTo>
                  <a:pt x="79090" y="4880"/>
                </a:lnTo>
                <a:lnTo>
                  <a:pt x="79110" y="4870"/>
                </a:lnTo>
                <a:lnTo>
                  <a:pt x="79140" y="4850"/>
                </a:lnTo>
                <a:lnTo>
                  <a:pt x="79240" y="4830"/>
                </a:lnTo>
                <a:lnTo>
                  <a:pt x="79490" y="4820"/>
                </a:lnTo>
                <a:lnTo>
                  <a:pt x="79600" y="4820"/>
                </a:lnTo>
                <a:lnTo>
                  <a:pt x="79670" y="4880"/>
                </a:lnTo>
                <a:lnTo>
                  <a:pt x="79680" y="4890"/>
                </a:lnTo>
                <a:lnTo>
                  <a:pt x="79720" y="5100"/>
                </a:lnTo>
                <a:lnTo>
                  <a:pt x="79780" y="5190"/>
                </a:lnTo>
                <a:lnTo>
                  <a:pt x="79860" y="5230"/>
                </a:lnTo>
                <a:lnTo>
                  <a:pt x="80090" y="5240"/>
                </a:lnTo>
                <a:lnTo>
                  <a:pt x="80220" y="5340"/>
                </a:lnTo>
                <a:lnTo>
                  <a:pt x="80310" y="5380"/>
                </a:lnTo>
                <a:lnTo>
                  <a:pt x="80410" y="5370"/>
                </a:lnTo>
                <a:lnTo>
                  <a:pt x="80290" y="5540"/>
                </a:lnTo>
                <a:lnTo>
                  <a:pt x="80440" y="5500"/>
                </a:lnTo>
                <a:lnTo>
                  <a:pt x="80570" y="5510"/>
                </a:lnTo>
                <a:lnTo>
                  <a:pt x="80660" y="5590"/>
                </a:lnTo>
                <a:lnTo>
                  <a:pt x="80670" y="5780"/>
                </a:lnTo>
                <a:lnTo>
                  <a:pt x="80870" y="5730"/>
                </a:lnTo>
                <a:lnTo>
                  <a:pt x="80940" y="5800"/>
                </a:lnTo>
                <a:lnTo>
                  <a:pt x="80940" y="5930"/>
                </a:lnTo>
                <a:lnTo>
                  <a:pt x="80950" y="6020"/>
                </a:lnTo>
                <a:lnTo>
                  <a:pt x="82150" y="6890"/>
                </a:lnTo>
                <a:lnTo>
                  <a:pt x="82300" y="6960"/>
                </a:lnTo>
                <a:lnTo>
                  <a:pt x="82330" y="6970"/>
                </a:lnTo>
                <a:lnTo>
                  <a:pt x="82470" y="7030"/>
                </a:lnTo>
                <a:lnTo>
                  <a:pt x="82490" y="7040"/>
                </a:lnTo>
                <a:lnTo>
                  <a:pt x="82780" y="7170"/>
                </a:lnTo>
                <a:lnTo>
                  <a:pt x="82880" y="7160"/>
                </a:lnTo>
                <a:lnTo>
                  <a:pt x="83780" y="7110"/>
                </a:lnTo>
                <a:lnTo>
                  <a:pt x="83890" y="7100"/>
                </a:lnTo>
                <a:lnTo>
                  <a:pt x="84430" y="7180"/>
                </a:lnTo>
                <a:lnTo>
                  <a:pt x="85100" y="7280"/>
                </a:lnTo>
                <a:lnTo>
                  <a:pt x="85550" y="7350"/>
                </a:lnTo>
                <a:lnTo>
                  <a:pt x="85570" y="7340"/>
                </a:lnTo>
                <a:lnTo>
                  <a:pt x="85810" y="7300"/>
                </a:lnTo>
                <a:lnTo>
                  <a:pt x="85970" y="7430"/>
                </a:lnTo>
                <a:lnTo>
                  <a:pt x="86040" y="7450"/>
                </a:lnTo>
                <a:lnTo>
                  <a:pt x="86230" y="7390"/>
                </a:lnTo>
                <a:lnTo>
                  <a:pt x="86360" y="7270"/>
                </a:lnTo>
                <a:lnTo>
                  <a:pt x="86360" y="7260"/>
                </a:lnTo>
                <a:lnTo>
                  <a:pt x="86960" y="6230"/>
                </a:lnTo>
                <a:lnTo>
                  <a:pt x="87170" y="6090"/>
                </a:lnTo>
                <a:lnTo>
                  <a:pt x="87330" y="6120"/>
                </a:lnTo>
                <a:lnTo>
                  <a:pt x="87510" y="6150"/>
                </a:lnTo>
                <a:lnTo>
                  <a:pt x="87630" y="6140"/>
                </a:lnTo>
                <a:lnTo>
                  <a:pt x="87830" y="6060"/>
                </a:lnTo>
                <a:lnTo>
                  <a:pt x="87850" y="6050"/>
                </a:lnTo>
                <a:lnTo>
                  <a:pt x="87960" y="6030"/>
                </a:lnTo>
                <a:lnTo>
                  <a:pt x="88000" y="6050"/>
                </a:lnTo>
                <a:lnTo>
                  <a:pt x="88070" y="6070"/>
                </a:lnTo>
                <a:lnTo>
                  <a:pt x="88270" y="6200"/>
                </a:lnTo>
                <a:lnTo>
                  <a:pt x="88500" y="6270"/>
                </a:lnTo>
                <a:lnTo>
                  <a:pt x="88980" y="6410"/>
                </a:lnTo>
                <a:lnTo>
                  <a:pt x="89210" y="6430"/>
                </a:lnTo>
                <a:lnTo>
                  <a:pt x="89380" y="6510"/>
                </a:lnTo>
                <a:lnTo>
                  <a:pt x="89430" y="6530"/>
                </a:lnTo>
                <a:lnTo>
                  <a:pt x="89530" y="6750"/>
                </a:lnTo>
                <a:lnTo>
                  <a:pt x="89570" y="7000"/>
                </a:lnTo>
                <a:lnTo>
                  <a:pt x="89660" y="7220"/>
                </a:lnTo>
                <a:lnTo>
                  <a:pt x="89810" y="7330"/>
                </a:lnTo>
                <a:lnTo>
                  <a:pt x="89900" y="7340"/>
                </a:lnTo>
                <a:lnTo>
                  <a:pt x="89990" y="7360"/>
                </a:lnTo>
                <a:lnTo>
                  <a:pt x="90000" y="7360"/>
                </a:lnTo>
                <a:lnTo>
                  <a:pt x="90460" y="7340"/>
                </a:lnTo>
                <a:lnTo>
                  <a:pt x="90640" y="7410"/>
                </a:lnTo>
                <a:lnTo>
                  <a:pt x="90740" y="7470"/>
                </a:lnTo>
                <a:lnTo>
                  <a:pt x="91070" y="7690"/>
                </a:lnTo>
                <a:lnTo>
                  <a:pt x="91290" y="7780"/>
                </a:lnTo>
                <a:lnTo>
                  <a:pt x="91480" y="7750"/>
                </a:lnTo>
                <a:lnTo>
                  <a:pt x="91520" y="7750"/>
                </a:lnTo>
                <a:lnTo>
                  <a:pt x="91980" y="7580"/>
                </a:lnTo>
                <a:lnTo>
                  <a:pt x="92170" y="7600"/>
                </a:lnTo>
                <a:lnTo>
                  <a:pt x="92180" y="7600"/>
                </a:lnTo>
                <a:lnTo>
                  <a:pt x="92450" y="8000"/>
                </a:lnTo>
                <a:lnTo>
                  <a:pt x="92620" y="9190"/>
                </a:lnTo>
                <a:lnTo>
                  <a:pt x="92760" y="9360"/>
                </a:lnTo>
                <a:lnTo>
                  <a:pt x="92770" y="9360"/>
                </a:lnTo>
                <a:lnTo>
                  <a:pt x="93030" y="9670"/>
                </a:lnTo>
                <a:lnTo>
                  <a:pt x="93140" y="10510"/>
                </a:lnTo>
                <a:lnTo>
                  <a:pt x="93080" y="10740"/>
                </a:lnTo>
                <a:lnTo>
                  <a:pt x="93050" y="10830"/>
                </a:lnTo>
                <a:lnTo>
                  <a:pt x="92860" y="11040"/>
                </a:lnTo>
                <a:lnTo>
                  <a:pt x="92660" y="11200"/>
                </a:lnTo>
                <a:lnTo>
                  <a:pt x="92570" y="11370"/>
                </a:lnTo>
                <a:lnTo>
                  <a:pt x="92510" y="11610"/>
                </a:lnTo>
                <a:lnTo>
                  <a:pt x="92200" y="12060"/>
                </a:lnTo>
                <a:lnTo>
                  <a:pt x="92080" y="12300"/>
                </a:lnTo>
                <a:lnTo>
                  <a:pt x="92030" y="12560"/>
                </a:lnTo>
                <a:lnTo>
                  <a:pt x="91920" y="13520"/>
                </a:lnTo>
                <a:lnTo>
                  <a:pt x="91890" y="13630"/>
                </a:lnTo>
                <a:lnTo>
                  <a:pt x="91860" y="13680"/>
                </a:lnTo>
                <a:lnTo>
                  <a:pt x="91840" y="13760"/>
                </a:lnTo>
                <a:lnTo>
                  <a:pt x="91830" y="13960"/>
                </a:lnTo>
                <a:lnTo>
                  <a:pt x="91870" y="14070"/>
                </a:lnTo>
                <a:lnTo>
                  <a:pt x="91960" y="14130"/>
                </a:lnTo>
                <a:lnTo>
                  <a:pt x="92200" y="14150"/>
                </a:lnTo>
                <a:lnTo>
                  <a:pt x="92270" y="14190"/>
                </a:lnTo>
                <a:lnTo>
                  <a:pt x="92400" y="14290"/>
                </a:lnTo>
                <a:lnTo>
                  <a:pt x="92520" y="14430"/>
                </a:lnTo>
                <a:lnTo>
                  <a:pt x="92570" y="14570"/>
                </a:lnTo>
                <a:lnTo>
                  <a:pt x="92540" y="14650"/>
                </a:lnTo>
                <a:lnTo>
                  <a:pt x="92500" y="14760"/>
                </a:lnTo>
                <a:lnTo>
                  <a:pt x="92480" y="14850"/>
                </a:lnTo>
                <a:lnTo>
                  <a:pt x="92530" y="14880"/>
                </a:lnTo>
                <a:lnTo>
                  <a:pt x="92560" y="14920"/>
                </a:lnTo>
                <a:lnTo>
                  <a:pt x="92600" y="15010"/>
                </a:lnTo>
                <a:lnTo>
                  <a:pt x="92640" y="15110"/>
                </a:lnTo>
                <a:lnTo>
                  <a:pt x="92650" y="15200"/>
                </a:lnTo>
                <a:lnTo>
                  <a:pt x="92690" y="15300"/>
                </a:lnTo>
                <a:lnTo>
                  <a:pt x="92780" y="15360"/>
                </a:lnTo>
                <a:lnTo>
                  <a:pt x="92890" y="15410"/>
                </a:lnTo>
                <a:lnTo>
                  <a:pt x="93020" y="15530"/>
                </a:lnTo>
                <a:lnTo>
                  <a:pt x="93100" y="15560"/>
                </a:lnTo>
                <a:lnTo>
                  <a:pt x="93140" y="15620"/>
                </a:lnTo>
                <a:lnTo>
                  <a:pt x="93150" y="15700"/>
                </a:lnTo>
                <a:lnTo>
                  <a:pt x="93140" y="15900"/>
                </a:lnTo>
                <a:lnTo>
                  <a:pt x="93140" y="15990"/>
                </a:lnTo>
                <a:lnTo>
                  <a:pt x="93330" y="16630"/>
                </a:lnTo>
                <a:lnTo>
                  <a:pt x="93390" y="16950"/>
                </a:lnTo>
                <a:lnTo>
                  <a:pt x="93390" y="17340"/>
                </a:lnTo>
                <a:lnTo>
                  <a:pt x="93470" y="17620"/>
                </a:lnTo>
                <a:lnTo>
                  <a:pt x="93770" y="17950"/>
                </a:lnTo>
                <a:lnTo>
                  <a:pt x="93940" y="18050"/>
                </a:lnTo>
                <a:lnTo>
                  <a:pt x="94130" y="18080"/>
                </a:lnTo>
                <a:lnTo>
                  <a:pt x="94250" y="18160"/>
                </a:lnTo>
                <a:lnTo>
                  <a:pt x="94430" y="18490"/>
                </a:lnTo>
                <a:lnTo>
                  <a:pt x="94280" y="18640"/>
                </a:lnTo>
                <a:lnTo>
                  <a:pt x="94200" y="18680"/>
                </a:lnTo>
                <a:lnTo>
                  <a:pt x="94100" y="18710"/>
                </a:lnTo>
                <a:lnTo>
                  <a:pt x="93960" y="18680"/>
                </a:lnTo>
                <a:lnTo>
                  <a:pt x="93850" y="18610"/>
                </a:lnTo>
                <a:lnTo>
                  <a:pt x="93730" y="18550"/>
                </a:lnTo>
                <a:lnTo>
                  <a:pt x="93640" y="18590"/>
                </a:lnTo>
                <a:lnTo>
                  <a:pt x="93480" y="18750"/>
                </a:lnTo>
                <a:lnTo>
                  <a:pt x="93440" y="19020"/>
                </a:lnTo>
                <a:lnTo>
                  <a:pt x="93450" y="19140"/>
                </a:lnTo>
                <a:lnTo>
                  <a:pt x="93480" y="19280"/>
                </a:lnTo>
                <a:lnTo>
                  <a:pt x="93470" y="19430"/>
                </a:lnTo>
                <a:lnTo>
                  <a:pt x="93380" y="19590"/>
                </a:lnTo>
                <a:lnTo>
                  <a:pt x="93240" y="19680"/>
                </a:lnTo>
                <a:lnTo>
                  <a:pt x="93050" y="19580"/>
                </a:lnTo>
                <a:lnTo>
                  <a:pt x="92680" y="19300"/>
                </a:lnTo>
                <a:lnTo>
                  <a:pt x="92500" y="19210"/>
                </a:lnTo>
                <a:lnTo>
                  <a:pt x="92250" y="19240"/>
                </a:lnTo>
                <a:lnTo>
                  <a:pt x="91980" y="19370"/>
                </a:lnTo>
                <a:lnTo>
                  <a:pt x="91490" y="19730"/>
                </a:lnTo>
                <a:lnTo>
                  <a:pt x="90990" y="19960"/>
                </a:lnTo>
                <a:lnTo>
                  <a:pt x="90850" y="19940"/>
                </a:lnTo>
                <a:lnTo>
                  <a:pt x="90710" y="19970"/>
                </a:lnTo>
                <a:lnTo>
                  <a:pt x="90460" y="20090"/>
                </a:lnTo>
                <a:lnTo>
                  <a:pt x="90160" y="20330"/>
                </a:lnTo>
                <a:lnTo>
                  <a:pt x="90000" y="20780"/>
                </a:lnTo>
                <a:lnTo>
                  <a:pt x="89880" y="21000"/>
                </a:lnTo>
                <a:lnTo>
                  <a:pt x="89710" y="21160"/>
                </a:lnTo>
                <a:lnTo>
                  <a:pt x="89300" y="21450"/>
                </a:lnTo>
                <a:lnTo>
                  <a:pt x="89070" y="21690"/>
                </a:lnTo>
                <a:lnTo>
                  <a:pt x="88600" y="21920"/>
                </a:lnTo>
                <a:lnTo>
                  <a:pt x="87760" y="21650"/>
                </a:lnTo>
                <a:lnTo>
                  <a:pt x="87350" y="21670"/>
                </a:lnTo>
                <a:lnTo>
                  <a:pt x="87000" y="21780"/>
                </a:lnTo>
                <a:lnTo>
                  <a:pt x="86430" y="22230"/>
                </a:lnTo>
                <a:lnTo>
                  <a:pt x="86240" y="22430"/>
                </a:lnTo>
                <a:lnTo>
                  <a:pt x="86060" y="22780"/>
                </a:lnTo>
                <a:lnTo>
                  <a:pt x="86030" y="23470"/>
                </a:lnTo>
                <a:lnTo>
                  <a:pt x="85990" y="23670"/>
                </a:lnTo>
                <a:lnTo>
                  <a:pt x="85920" y="23830"/>
                </a:lnTo>
                <a:lnTo>
                  <a:pt x="85770" y="24000"/>
                </a:lnTo>
                <a:lnTo>
                  <a:pt x="85630" y="24120"/>
                </a:lnTo>
                <a:lnTo>
                  <a:pt x="85220" y="24170"/>
                </a:lnTo>
                <a:lnTo>
                  <a:pt x="85220" y="25250"/>
                </a:lnTo>
                <a:lnTo>
                  <a:pt x="85310" y="25470"/>
                </a:lnTo>
                <a:lnTo>
                  <a:pt x="85490" y="25780"/>
                </a:lnTo>
                <a:lnTo>
                  <a:pt x="85900" y="26260"/>
                </a:lnTo>
                <a:lnTo>
                  <a:pt x="86250" y="26800"/>
                </a:lnTo>
                <a:lnTo>
                  <a:pt x="85850" y="27570"/>
                </a:lnTo>
                <a:lnTo>
                  <a:pt x="85780" y="27680"/>
                </a:lnTo>
                <a:lnTo>
                  <a:pt x="85660" y="27890"/>
                </a:lnTo>
                <a:lnTo>
                  <a:pt x="85600" y="28090"/>
                </a:lnTo>
                <a:lnTo>
                  <a:pt x="85560" y="28480"/>
                </a:lnTo>
                <a:lnTo>
                  <a:pt x="85600" y="28730"/>
                </a:lnTo>
                <a:lnTo>
                  <a:pt x="85660" y="28940"/>
                </a:lnTo>
                <a:lnTo>
                  <a:pt x="85660" y="29160"/>
                </a:lnTo>
                <a:lnTo>
                  <a:pt x="85630" y="29340"/>
                </a:lnTo>
                <a:lnTo>
                  <a:pt x="85010" y="30010"/>
                </a:lnTo>
                <a:lnTo>
                  <a:pt x="84820" y="30160"/>
                </a:lnTo>
                <a:lnTo>
                  <a:pt x="84520" y="30320"/>
                </a:lnTo>
                <a:lnTo>
                  <a:pt x="84220" y="30380"/>
                </a:lnTo>
                <a:lnTo>
                  <a:pt x="83530" y="30360"/>
                </a:lnTo>
                <a:lnTo>
                  <a:pt x="83120" y="30010"/>
                </a:lnTo>
                <a:lnTo>
                  <a:pt x="82990" y="29750"/>
                </a:lnTo>
                <a:lnTo>
                  <a:pt x="82920" y="29560"/>
                </a:lnTo>
                <a:lnTo>
                  <a:pt x="82900" y="29480"/>
                </a:lnTo>
                <a:lnTo>
                  <a:pt x="82890" y="29360"/>
                </a:lnTo>
                <a:lnTo>
                  <a:pt x="82860" y="29230"/>
                </a:lnTo>
                <a:lnTo>
                  <a:pt x="82820" y="29140"/>
                </a:lnTo>
                <a:lnTo>
                  <a:pt x="82780" y="29090"/>
                </a:lnTo>
                <a:lnTo>
                  <a:pt x="82730" y="29070"/>
                </a:lnTo>
                <a:lnTo>
                  <a:pt x="82450" y="29210"/>
                </a:lnTo>
                <a:lnTo>
                  <a:pt x="82330" y="29250"/>
                </a:lnTo>
                <a:lnTo>
                  <a:pt x="82240" y="29250"/>
                </a:lnTo>
                <a:lnTo>
                  <a:pt x="82150" y="29210"/>
                </a:lnTo>
                <a:lnTo>
                  <a:pt x="82040" y="29100"/>
                </a:lnTo>
                <a:lnTo>
                  <a:pt x="81750" y="28940"/>
                </a:lnTo>
                <a:lnTo>
                  <a:pt x="80770" y="28770"/>
                </a:lnTo>
                <a:lnTo>
                  <a:pt x="80630" y="28370"/>
                </a:lnTo>
                <a:lnTo>
                  <a:pt x="80480" y="28090"/>
                </a:lnTo>
                <a:lnTo>
                  <a:pt x="80170" y="27850"/>
                </a:lnTo>
                <a:lnTo>
                  <a:pt x="79880" y="27850"/>
                </a:lnTo>
                <a:lnTo>
                  <a:pt x="79790" y="27830"/>
                </a:lnTo>
                <a:lnTo>
                  <a:pt x="79720" y="27790"/>
                </a:lnTo>
                <a:lnTo>
                  <a:pt x="79690" y="27680"/>
                </a:lnTo>
                <a:lnTo>
                  <a:pt x="79700" y="27600"/>
                </a:lnTo>
                <a:lnTo>
                  <a:pt x="79750" y="27430"/>
                </a:lnTo>
                <a:lnTo>
                  <a:pt x="79770" y="27300"/>
                </a:lnTo>
                <a:lnTo>
                  <a:pt x="79760" y="27180"/>
                </a:lnTo>
                <a:lnTo>
                  <a:pt x="79740" y="27080"/>
                </a:lnTo>
                <a:lnTo>
                  <a:pt x="79730" y="27030"/>
                </a:lnTo>
                <a:lnTo>
                  <a:pt x="79650" y="26890"/>
                </a:lnTo>
                <a:lnTo>
                  <a:pt x="79590" y="26820"/>
                </a:lnTo>
                <a:lnTo>
                  <a:pt x="79500" y="26760"/>
                </a:lnTo>
                <a:lnTo>
                  <a:pt x="79350" y="26790"/>
                </a:lnTo>
                <a:lnTo>
                  <a:pt x="78950" y="27010"/>
                </a:lnTo>
                <a:lnTo>
                  <a:pt x="78820" y="27020"/>
                </a:lnTo>
                <a:lnTo>
                  <a:pt x="78710" y="26940"/>
                </a:lnTo>
                <a:lnTo>
                  <a:pt x="78620" y="26710"/>
                </a:lnTo>
                <a:lnTo>
                  <a:pt x="78570" y="26510"/>
                </a:lnTo>
                <a:lnTo>
                  <a:pt x="78500" y="26000"/>
                </a:lnTo>
                <a:lnTo>
                  <a:pt x="78450" y="25870"/>
                </a:lnTo>
                <a:lnTo>
                  <a:pt x="78360" y="25790"/>
                </a:lnTo>
                <a:lnTo>
                  <a:pt x="78210" y="25760"/>
                </a:lnTo>
                <a:lnTo>
                  <a:pt x="78110" y="25780"/>
                </a:lnTo>
                <a:lnTo>
                  <a:pt x="77990" y="25780"/>
                </a:lnTo>
                <a:lnTo>
                  <a:pt x="77860" y="25750"/>
                </a:lnTo>
                <a:lnTo>
                  <a:pt x="77630" y="25630"/>
                </a:lnTo>
                <a:lnTo>
                  <a:pt x="77460" y="25520"/>
                </a:lnTo>
                <a:lnTo>
                  <a:pt x="77320" y="25320"/>
                </a:lnTo>
                <a:lnTo>
                  <a:pt x="77070" y="25050"/>
                </a:lnTo>
                <a:lnTo>
                  <a:pt x="76270" y="24980"/>
                </a:lnTo>
                <a:lnTo>
                  <a:pt x="75810" y="24650"/>
                </a:lnTo>
                <a:lnTo>
                  <a:pt x="74820" y="24170"/>
                </a:lnTo>
                <a:lnTo>
                  <a:pt x="74320" y="23700"/>
                </a:lnTo>
                <a:lnTo>
                  <a:pt x="74130" y="23620"/>
                </a:lnTo>
                <a:lnTo>
                  <a:pt x="73890" y="23600"/>
                </a:lnTo>
                <a:lnTo>
                  <a:pt x="73160" y="23780"/>
                </a:lnTo>
                <a:lnTo>
                  <a:pt x="73080" y="23790"/>
                </a:lnTo>
                <a:lnTo>
                  <a:pt x="72590" y="23710"/>
                </a:lnTo>
                <a:lnTo>
                  <a:pt x="72260" y="24130"/>
                </a:lnTo>
                <a:lnTo>
                  <a:pt x="72190" y="24260"/>
                </a:lnTo>
                <a:lnTo>
                  <a:pt x="72080" y="24400"/>
                </a:lnTo>
                <a:lnTo>
                  <a:pt x="71950" y="24480"/>
                </a:lnTo>
                <a:lnTo>
                  <a:pt x="71490" y="24580"/>
                </a:lnTo>
                <a:lnTo>
                  <a:pt x="70880" y="24820"/>
                </a:lnTo>
                <a:lnTo>
                  <a:pt x="70520" y="24930"/>
                </a:lnTo>
                <a:lnTo>
                  <a:pt x="70400" y="24930"/>
                </a:lnTo>
                <a:lnTo>
                  <a:pt x="70200" y="24890"/>
                </a:lnTo>
                <a:lnTo>
                  <a:pt x="70020" y="24900"/>
                </a:lnTo>
                <a:lnTo>
                  <a:pt x="69780" y="24960"/>
                </a:lnTo>
                <a:lnTo>
                  <a:pt x="69300" y="25170"/>
                </a:lnTo>
                <a:lnTo>
                  <a:pt x="69010" y="25350"/>
                </a:lnTo>
                <a:lnTo>
                  <a:pt x="68710" y="25420"/>
                </a:lnTo>
                <a:lnTo>
                  <a:pt x="68460" y="25390"/>
                </a:lnTo>
                <a:lnTo>
                  <a:pt x="68100" y="25090"/>
                </a:lnTo>
                <a:lnTo>
                  <a:pt x="67990" y="24970"/>
                </a:lnTo>
                <a:lnTo>
                  <a:pt x="67920" y="24930"/>
                </a:lnTo>
                <a:lnTo>
                  <a:pt x="66680" y="24940"/>
                </a:lnTo>
                <a:lnTo>
                  <a:pt x="66260" y="24600"/>
                </a:lnTo>
                <a:lnTo>
                  <a:pt x="66470" y="24170"/>
                </a:lnTo>
                <a:lnTo>
                  <a:pt x="66490" y="23950"/>
                </a:lnTo>
                <a:lnTo>
                  <a:pt x="66500" y="23540"/>
                </a:lnTo>
                <a:lnTo>
                  <a:pt x="66660" y="22880"/>
                </a:lnTo>
                <a:lnTo>
                  <a:pt x="66870" y="22580"/>
                </a:lnTo>
                <a:lnTo>
                  <a:pt x="66880" y="22240"/>
                </a:lnTo>
                <a:lnTo>
                  <a:pt x="66790" y="22110"/>
                </a:lnTo>
                <a:lnTo>
                  <a:pt x="66670" y="21960"/>
                </a:lnTo>
                <a:lnTo>
                  <a:pt x="66420" y="21760"/>
                </a:lnTo>
                <a:lnTo>
                  <a:pt x="66160" y="21610"/>
                </a:lnTo>
                <a:lnTo>
                  <a:pt x="65780" y="21500"/>
                </a:lnTo>
                <a:lnTo>
                  <a:pt x="65160" y="21190"/>
                </a:lnTo>
                <a:lnTo>
                  <a:pt x="63240" y="19730"/>
                </a:lnTo>
                <a:lnTo>
                  <a:pt x="63020" y="19470"/>
                </a:lnTo>
                <a:lnTo>
                  <a:pt x="63040" y="19390"/>
                </a:lnTo>
                <a:lnTo>
                  <a:pt x="63130" y="19370"/>
                </a:lnTo>
                <a:lnTo>
                  <a:pt x="63180" y="19330"/>
                </a:lnTo>
                <a:lnTo>
                  <a:pt x="63240" y="19280"/>
                </a:lnTo>
                <a:lnTo>
                  <a:pt x="63410" y="18960"/>
                </a:lnTo>
                <a:lnTo>
                  <a:pt x="63420" y="18900"/>
                </a:lnTo>
                <a:lnTo>
                  <a:pt x="63420" y="18810"/>
                </a:lnTo>
                <a:lnTo>
                  <a:pt x="63430" y="18770"/>
                </a:lnTo>
                <a:lnTo>
                  <a:pt x="63440" y="18730"/>
                </a:lnTo>
                <a:lnTo>
                  <a:pt x="63580" y="18570"/>
                </a:lnTo>
                <a:lnTo>
                  <a:pt x="63650" y="18460"/>
                </a:lnTo>
                <a:lnTo>
                  <a:pt x="63650" y="18390"/>
                </a:lnTo>
                <a:lnTo>
                  <a:pt x="63630" y="18340"/>
                </a:lnTo>
                <a:lnTo>
                  <a:pt x="63600" y="18290"/>
                </a:lnTo>
                <a:lnTo>
                  <a:pt x="63580" y="18220"/>
                </a:lnTo>
                <a:lnTo>
                  <a:pt x="63520" y="17720"/>
                </a:lnTo>
                <a:lnTo>
                  <a:pt x="63550" y="17620"/>
                </a:lnTo>
                <a:lnTo>
                  <a:pt x="63610" y="17470"/>
                </a:lnTo>
                <a:lnTo>
                  <a:pt x="63640" y="17310"/>
                </a:lnTo>
                <a:lnTo>
                  <a:pt x="63710" y="16600"/>
                </a:lnTo>
                <a:lnTo>
                  <a:pt x="63730" y="16490"/>
                </a:lnTo>
                <a:lnTo>
                  <a:pt x="63750" y="16450"/>
                </a:lnTo>
                <a:lnTo>
                  <a:pt x="63770" y="16410"/>
                </a:lnTo>
                <a:lnTo>
                  <a:pt x="63810" y="16370"/>
                </a:lnTo>
                <a:lnTo>
                  <a:pt x="63890" y="16300"/>
                </a:lnTo>
                <a:lnTo>
                  <a:pt x="63970" y="16260"/>
                </a:lnTo>
                <a:lnTo>
                  <a:pt x="64130" y="16130"/>
                </a:lnTo>
                <a:lnTo>
                  <a:pt x="64660" y="16140"/>
                </a:lnTo>
                <a:lnTo>
                  <a:pt x="64870" y="16210"/>
                </a:lnTo>
                <a:lnTo>
                  <a:pt x="65050" y="16330"/>
                </a:lnTo>
                <a:lnTo>
                  <a:pt x="65200" y="16510"/>
                </a:lnTo>
                <a:lnTo>
                  <a:pt x="65530" y="16980"/>
                </a:lnTo>
                <a:lnTo>
                  <a:pt x="65730" y="17170"/>
                </a:lnTo>
                <a:lnTo>
                  <a:pt x="65980" y="17240"/>
                </a:lnTo>
                <a:lnTo>
                  <a:pt x="67690" y="16830"/>
                </a:lnTo>
                <a:lnTo>
                  <a:pt x="67850" y="16690"/>
                </a:lnTo>
                <a:lnTo>
                  <a:pt x="68030" y="16440"/>
                </a:lnTo>
                <a:lnTo>
                  <a:pt x="68200" y="16270"/>
                </a:lnTo>
                <a:lnTo>
                  <a:pt x="68420" y="16170"/>
                </a:lnTo>
                <a:lnTo>
                  <a:pt x="69010" y="16140"/>
                </a:lnTo>
                <a:lnTo>
                  <a:pt x="69140" y="16180"/>
                </a:lnTo>
                <a:lnTo>
                  <a:pt x="69290" y="16260"/>
                </a:lnTo>
                <a:lnTo>
                  <a:pt x="69470" y="16480"/>
                </a:lnTo>
                <a:lnTo>
                  <a:pt x="69470" y="16080"/>
                </a:lnTo>
                <a:lnTo>
                  <a:pt x="69560" y="14530"/>
                </a:lnTo>
                <a:lnTo>
                  <a:pt x="69420" y="13650"/>
                </a:lnTo>
                <a:lnTo>
                  <a:pt x="69360" y="13490"/>
                </a:lnTo>
                <a:lnTo>
                  <a:pt x="69130" y="13310"/>
                </a:lnTo>
                <a:lnTo>
                  <a:pt x="69070" y="12730"/>
                </a:lnTo>
                <a:lnTo>
                  <a:pt x="68770" y="12630"/>
                </a:lnTo>
                <a:lnTo>
                  <a:pt x="68500" y="12250"/>
                </a:lnTo>
                <a:lnTo>
                  <a:pt x="68450" y="12060"/>
                </a:lnTo>
                <a:lnTo>
                  <a:pt x="68450" y="11910"/>
                </a:lnTo>
                <a:lnTo>
                  <a:pt x="68470" y="11800"/>
                </a:lnTo>
                <a:lnTo>
                  <a:pt x="68470" y="11640"/>
                </a:lnTo>
                <a:lnTo>
                  <a:pt x="68480" y="11570"/>
                </a:lnTo>
                <a:lnTo>
                  <a:pt x="68500" y="11540"/>
                </a:lnTo>
                <a:lnTo>
                  <a:pt x="68550" y="11530"/>
                </a:lnTo>
                <a:lnTo>
                  <a:pt x="68820" y="11550"/>
                </a:lnTo>
                <a:lnTo>
                  <a:pt x="68860" y="11520"/>
                </a:lnTo>
                <a:lnTo>
                  <a:pt x="68870" y="11440"/>
                </a:lnTo>
                <a:lnTo>
                  <a:pt x="68850" y="11260"/>
                </a:lnTo>
                <a:lnTo>
                  <a:pt x="68730" y="11060"/>
                </a:lnTo>
                <a:lnTo>
                  <a:pt x="68560" y="10920"/>
                </a:lnTo>
                <a:lnTo>
                  <a:pt x="68370" y="10850"/>
                </a:lnTo>
                <a:lnTo>
                  <a:pt x="67930" y="10790"/>
                </a:lnTo>
                <a:lnTo>
                  <a:pt x="67550" y="10590"/>
                </a:lnTo>
                <a:lnTo>
                  <a:pt x="67160" y="10420"/>
                </a:lnTo>
                <a:lnTo>
                  <a:pt x="66410" y="10250"/>
                </a:lnTo>
                <a:lnTo>
                  <a:pt x="66190" y="10040"/>
                </a:lnTo>
                <a:lnTo>
                  <a:pt x="66170" y="9990"/>
                </a:lnTo>
                <a:close/>
                <a:moveTo>
                  <a:pt x="87520" y="15340"/>
                </a:moveTo>
                <a:lnTo>
                  <a:pt x="87480" y="15290"/>
                </a:lnTo>
                <a:lnTo>
                  <a:pt x="87160" y="14720"/>
                </a:lnTo>
                <a:lnTo>
                  <a:pt x="87090" y="14630"/>
                </a:lnTo>
                <a:lnTo>
                  <a:pt x="86720" y="14600"/>
                </a:lnTo>
                <a:lnTo>
                  <a:pt x="86680" y="14740"/>
                </a:lnTo>
                <a:lnTo>
                  <a:pt x="86580" y="14820"/>
                </a:lnTo>
                <a:lnTo>
                  <a:pt x="86380" y="14880"/>
                </a:lnTo>
                <a:lnTo>
                  <a:pt x="85950" y="15080"/>
                </a:lnTo>
                <a:lnTo>
                  <a:pt x="85150" y="15600"/>
                </a:lnTo>
                <a:lnTo>
                  <a:pt x="85090" y="15700"/>
                </a:lnTo>
                <a:lnTo>
                  <a:pt x="84950" y="15830"/>
                </a:lnTo>
                <a:lnTo>
                  <a:pt x="84850" y="15900"/>
                </a:lnTo>
                <a:lnTo>
                  <a:pt x="84700" y="15940"/>
                </a:lnTo>
                <a:lnTo>
                  <a:pt x="84540" y="15960"/>
                </a:lnTo>
                <a:lnTo>
                  <a:pt x="84250" y="15820"/>
                </a:lnTo>
                <a:lnTo>
                  <a:pt x="84160" y="15910"/>
                </a:lnTo>
                <a:lnTo>
                  <a:pt x="84080" y="16030"/>
                </a:lnTo>
                <a:lnTo>
                  <a:pt x="84050" y="16090"/>
                </a:lnTo>
                <a:lnTo>
                  <a:pt x="84010" y="16230"/>
                </a:lnTo>
                <a:lnTo>
                  <a:pt x="84010" y="16390"/>
                </a:lnTo>
                <a:lnTo>
                  <a:pt x="84110" y="16550"/>
                </a:lnTo>
                <a:lnTo>
                  <a:pt x="84200" y="16650"/>
                </a:lnTo>
                <a:lnTo>
                  <a:pt x="84250" y="16770"/>
                </a:lnTo>
                <a:lnTo>
                  <a:pt x="84280" y="16880"/>
                </a:lnTo>
                <a:lnTo>
                  <a:pt x="84180" y="17390"/>
                </a:lnTo>
                <a:lnTo>
                  <a:pt x="84280" y="17560"/>
                </a:lnTo>
                <a:lnTo>
                  <a:pt x="84350" y="17640"/>
                </a:lnTo>
                <a:lnTo>
                  <a:pt x="84400" y="17760"/>
                </a:lnTo>
                <a:lnTo>
                  <a:pt x="84540" y="17840"/>
                </a:lnTo>
                <a:lnTo>
                  <a:pt x="85270" y="17900"/>
                </a:lnTo>
                <a:lnTo>
                  <a:pt x="85590" y="17840"/>
                </a:lnTo>
                <a:lnTo>
                  <a:pt x="85900" y="17840"/>
                </a:lnTo>
                <a:lnTo>
                  <a:pt x="86060" y="17950"/>
                </a:lnTo>
                <a:lnTo>
                  <a:pt x="86280" y="18050"/>
                </a:lnTo>
                <a:lnTo>
                  <a:pt x="86390" y="18080"/>
                </a:lnTo>
                <a:lnTo>
                  <a:pt x="86660" y="18080"/>
                </a:lnTo>
                <a:lnTo>
                  <a:pt x="86780" y="18000"/>
                </a:lnTo>
                <a:lnTo>
                  <a:pt x="86840" y="17930"/>
                </a:lnTo>
                <a:lnTo>
                  <a:pt x="86880" y="17840"/>
                </a:lnTo>
                <a:lnTo>
                  <a:pt x="86920" y="17780"/>
                </a:lnTo>
                <a:lnTo>
                  <a:pt x="87020" y="17690"/>
                </a:lnTo>
                <a:lnTo>
                  <a:pt x="87190" y="17640"/>
                </a:lnTo>
                <a:lnTo>
                  <a:pt x="87750" y="17610"/>
                </a:lnTo>
                <a:lnTo>
                  <a:pt x="88580" y="17770"/>
                </a:lnTo>
                <a:lnTo>
                  <a:pt x="88320" y="17220"/>
                </a:lnTo>
                <a:lnTo>
                  <a:pt x="88240" y="16970"/>
                </a:lnTo>
                <a:lnTo>
                  <a:pt x="88300" y="16480"/>
                </a:lnTo>
                <a:lnTo>
                  <a:pt x="88390" y="16110"/>
                </a:lnTo>
                <a:lnTo>
                  <a:pt x="88400" y="16050"/>
                </a:lnTo>
                <a:lnTo>
                  <a:pt x="88380" y="16010"/>
                </a:lnTo>
                <a:lnTo>
                  <a:pt x="88350" y="15940"/>
                </a:lnTo>
                <a:lnTo>
                  <a:pt x="88260" y="15850"/>
                </a:lnTo>
                <a:lnTo>
                  <a:pt x="88210" y="15620"/>
                </a:lnTo>
                <a:lnTo>
                  <a:pt x="88180" y="15490"/>
                </a:lnTo>
                <a:lnTo>
                  <a:pt x="88050" y="15350"/>
                </a:lnTo>
                <a:lnTo>
                  <a:pt x="87990" y="15200"/>
                </a:lnTo>
                <a:lnTo>
                  <a:pt x="87860" y="15090"/>
                </a:lnTo>
                <a:lnTo>
                  <a:pt x="87640" y="15130"/>
                </a:lnTo>
                <a:lnTo>
                  <a:pt x="87560" y="15260"/>
                </a:lnTo>
                <a:lnTo>
                  <a:pt x="87530" y="15340"/>
                </a:lnTo>
                <a:lnTo>
                  <a:pt x="87520" y="1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Oberösterreich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44200" y="20810"/>
                </a:moveTo>
                <a:lnTo>
                  <a:pt x="44170" y="20620"/>
                </a:lnTo>
                <a:lnTo>
                  <a:pt x="43990" y="20220"/>
                </a:lnTo>
                <a:lnTo>
                  <a:pt x="43150" y="19340"/>
                </a:lnTo>
                <a:lnTo>
                  <a:pt x="43040" y="19160"/>
                </a:lnTo>
                <a:lnTo>
                  <a:pt x="42940" y="18950"/>
                </a:lnTo>
                <a:lnTo>
                  <a:pt x="42880" y="18710"/>
                </a:lnTo>
                <a:lnTo>
                  <a:pt x="42900" y="18470"/>
                </a:lnTo>
                <a:lnTo>
                  <a:pt x="42970" y="18350"/>
                </a:lnTo>
                <a:lnTo>
                  <a:pt x="43050" y="18320"/>
                </a:lnTo>
                <a:lnTo>
                  <a:pt x="43130" y="18320"/>
                </a:lnTo>
                <a:lnTo>
                  <a:pt x="43200" y="18290"/>
                </a:lnTo>
                <a:lnTo>
                  <a:pt x="43370" y="18020"/>
                </a:lnTo>
                <a:lnTo>
                  <a:pt x="43420" y="17960"/>
                </a:lnTo>
                <a:lnTo>
                  <a:pt x="43890" y="17630"/>
                </a:lnTo>
                <a:lnTo>
                  <a:pt x="44050" y="17450"/>
                </a:lnTo>
                <a:lnTo>
                  <a:pt x="44260" y="17110"/>
                </a:lnTo>
                <a:lnTo>
                  <a:pt x="44370" y="16990"/>
                </a:lnTo>
                <a:lnTo>
                  <a:pt x="44550" y="16890"/>
                </a:lnTo>
                <a:lnTo>
                  <a:pt x="45210" y="16760"/>
                </a:lnTo>
                <a:lnTo>
                  <a:pt x="45200" y="16720"/>
                </a:lnTo>
                <a:lnTo>
                  <a:pt x="45380" y="16570"/>
                </a:lnTo>
                <a:lnTo>
                  <a:pt x="45770" y="16350"/>
                </a:lnTo>
                <a:lnTo>
                  <a:pt x="46210" y="15930"/>
                </a:lnTo>
                <a:lnTo>
                  <a:pt x="46400" y="15790"/>
                </a:lnTo>
                <a:lnTo>
                  <a:pt x="47640" y="15300"/>
                </a:lnTo>
                <a:lnTo>
                  <a:pt x="49280" y="15010"/>
                </a:lnTo>
                <a:lnTo>
                  <a:pt x="49680" y="14790"/>
                </a:lnTo>
                <a:lnTo>
                  <a:pt x="50840" y="13760"/>
                </a:lnTo>
                <a:lnTo>
                  <a:pt x="51010" y="13480"/>
                </a:lnTo>
                <a:lnTo>
                  <a:pt x="51080" y="13100"/>
                </a:lnTo>
                <a:lnTo>
                  <a:pt x="51100" y="13010"/>
                </a:lnTo>
                <a:lnTo>
                  <a:pt x="51160" y="12920"/>
                </a:lnTo>
                <a:lnTo>
                  <a:pt x="51210" y="12790"/>
                </a:lnTo>
                <a:lnTo>
                  <a:pt x="51230" y="12610"/>
                </a:lnTo>
                <a:lnTo>
                  <a:pt x="51210" y="12100"/>
                </a:lnTo>
                <a:lnTo>
                  <a:pt x="51230" y="11930"/>
                </a:lnTo>
                <a:lnTo>
                  <a:pt x="51290" y="11770"/>
                </a:lnTo>
                <a:lnTo>
                  <a:pt x="51450" y="11430"/>
                </a:lnTo>
                <a:lnTo>
                  <a:pt x="51480" y="11250"/>
                </a:lnTo>
                <a:lnTo>
                  <a:pt x="51460" y="11090"/>
                </a:lnTo>
                <a:lnTo>
                  <a:pt x="51350" y="10920"/>
                </a:lnTo>
                <a:lnTo>
                  <a:pt x="51300" y="10600"/>
                </a:lnTo>
                <a:lnTo>
                  <a:pt x="51260" y="10510"/>
                </a:lnTo>
                <a:lnTo>
                  <a:pt x="51260" y="10450"/>
                </a:lnTo>
                <a:lnTo>
                  <a:pt x="51320" y="10320"/>
                </a:lnTo>
                <a:lnTo>
                  <a:pt x="51430" y="10220"/>
                </a:lnTo>
                <a:lnTo>
                  <a:pt x="51820" y="10080"/>
                </a:lnTo>
                <a:lnTo>
                  <a:pt x="52220" y="10020"/>
                </a:lnTo>
                <a:lnTo>
                  <a:pt x="53450" y="10370"/>
                </a:lnTo>
                <a:lnTo>
                  <a:pt x="53660" y="10480"/>
                </a:lnTo>
                <a:lnTo>
                  <a:pt x="53850" y="10630"/>
                </a:lnTo>
                <a:lnTo>
                  <a:pt x="54040" y="10910"/>
                </a:lnTo>
                <a:lnTo>
                  <a:pt x="54520" y="11130"/>
                </a:lnTo>
                <a:lnTo>
                  <a:pt x="54550" y="11160"/>
                </a:lnTo>
                <a:lnTo>
                  <a:pt x="54660" y="10680"/>
                </a:lnTo>
                <a:lnTo>
                  <a:pt x="54760" y="10470"/>
                </a:lnTo>
                <a:lnTo>
                  <a:pt x="54800" y="10480"/>
                </a:lnTo>
                <a:lnTo>
                  <a:pt x="55050" y="10440"/>
                </a:lnTo>
                <a:lnTo>
                  <a:pt x="55140" y="10400"/>
                </a:lnTo>
                <a:lnTo>
                  <a:pt x="55240" y="10300"/>
                </a:lnTo>
                <a:lnTo>
                  <a:pt x="55300" y="10220"/>
                </a:lnTo>
                <a:lnTo>
                  <a:pt x="55500" y="9770"/>
                </a:lnTo>
                <a:lnTo>
                  <a:pt x="55570" y="9530"/>
                </a:lnTo>
                <a:lnTo>
                  <a:pt x="55610" y="9270"/>
                </a:lnTo>
                <a:lnTo>
                  <a:pt x="55620" y="8970"/>
                </a:lnTo>
                <a:lnTo>
                  <a:pt x="55560" y="8390"/>
                </a:lnTo>
                <a:lnTo>
                  <a:pt x="55590" y="8170"/>
                </a:lnTo>
                <a:lnTo>
                  <a:pt x="55750" y="8020"/>
                </a:lnTo>
                <a:lnTo>
                  <a:pt x="55600" y="7950"/>
                </a:lnTo>
                <a:lnTo>
                  <a:pt x="55540" y="7890"/>
                </a:lnTo>
                <a:lnTo>
                  <a:pt x="55410" y="7640"/>
                </a:lnTo>
                <a:lnTo>
                  <a:pt x="55350" y="7670"/>
                </a:lnTo>
                <a:lnTo>
                  <a:pt x="55380" y="7490"/>
                </a:lnTo>
                <a:lnTo>
                  <a:pt x="55730" y="6740"/>
                </a:lnTo>
                <a:lnTo>
                  <a:pt x="56210" y="6870"/>
                </a:lnTo>
                <a:lnTo>
                  <a:pt x="56440" y="6990"/>
                </a:lnTo>
                <a:lnTo>
                  <a:pt x="56660" y="7160"/>
                </a:lnTo>
                <a:lnTo>
                  <a:pt x="56920" y="7380"/>
                </a:lnTo>
                <a:lnTo>
                  <a:pt x="57150" y="7510"/>
                </a:lnTo>
                <a:lnTo>
                  <a:pt x="57190" y="7530"/>
                </a:lnTo>
                <a:lnTo>
                  <a:pt x="57400" y="7650"/>
                </a:lnTo>
                <a:lnTo>
                  <a:pt x="57440" y="7670"/>
                </a:lnTo>
                <a:lnTo>
                  <a:pt x="57720" y="7820"/>
                </a:lnTo>
                <a:lnTo>
                  <a:pt x="57820" y="7940"/>
                </a:lnTo>
                <a:lnTo>
                  <a:pt x="58020" y="8240"/>
                </a:lnTo>
                <a:lnTo>
                  <a:pt x="58100" y="8390"/>
                </a:lnTo>
                <a:lnTo>
                  <a:pt x="58160" y="8450"/>
                </a:lnTo>
                <a:lnTo>
                  <a:pt x="58240" y="8480"/>
                </a:lnTo>
                <a:lnTo>
                  <a:pt x="58310" y="8530"/>
                </a:lnTo>
                <a:lnTo>
                  <a:pt x="58340" y="8640"/>
                </a:lnTo>
                <a:lnTo>
                  <a:pt x="58320" y="8740"/>
                </a:lnTo>
                <a:lnTo>
                  <a:pt x="58320" y="8760"/>
                </a:lnTo>
                <a:lnTo>
                  <a:pt x="58270" y="8770"/>
                </a:lnTo>
                <a:lnTo>
                  <a:pt x="58220" y="8760"/>
                </a:lnTo>
                <a:lnTo>
                  <a:pt x="58210" y="8760"/>
                </a:lnTo>
                <a:lnTo>
                  <a:pt x="58170" y="8790"/>
                </a:lnTo>
                <a:lnTo>
                  <a:pt x="58090" y="8960"/>
                </a:lnTo>
                <a:lnTo>
                  <a:pt x="58080" y="8960"/>
                </a:lnTo>
                <a:lnTo>
                  <a:pt x="58030" y="8980"/>
                </a:lnTo>
                <a:lnTo>
                  <a:pt x="58000" y="9030"/>
                </a:lnTo>
                <a:lnTo>
                  <a:pt x="58060" y="9280"/>
                </a:lnTo>
                <a:lnTo>
                  <a:pt x="58110" y="9380"/>
                </a:lnTo>
                <a:lnTo>
                  <a:pt x="58320" y="9640"/>
                </a:lnTo>
                <a:lnTo>
                  <a:pt x="58420" y="9720"/>
                </a:lnTo>
                <a:lnTo>
                  <a:pt x="58820" y="9900"/>
                </a:lnTo>
                <a:lnTo>
                  <a:pt x="60510" y="10090"/>
                </a:lnTo>
                <a:lnTo>
                  <a:pt x="61430" y="10410"/>
                </a:lnTo>
                <a:lnTo>
                  <a:pt x="61470" y="10420"/>
                </a:lnTo>
                <a:lnTo>
                  <a:pt x="61510" y="10440"/>
                </a:lnTo>
                <a:lnTo>
                  <a:pt x="61650" y="10490"/>
                </a:lnTo>
                <a:lnTo>
                  <a:pt x="61680" y="10500"/>
                </a:lnTo>
                <a:lnTo>
                  <a:pt x="61690" y="10500"/>
                </a:lnTo>
                <a:lnTo>
                  <a:pt x="61810" y="10490"/>
                </a:lnTo>
                <a:lnTo>
                  <a:pt x="61900" y="10450"/>
                </a:lnTo>
                <a:lnTo>
                  <a:pt x="62140" y="10260"/>
                </a:lnTo>
                <a:lnTo>
                  <a:pt x="62170" y="10250"/>
                </a:lnTo>
                <a:lnTo>
                  <a:pt x="62300" y="10190"/>
                </a:lnTo>
                <a:lnTo>
                  <a:pt x="62580" y="10070"/>
                </a:lnTo>
                <a:lnTo>
                  <a:pt x="62760" y="9990"/>
                </a:lnTo>
                <a:lnTo>
                  <a:pt x="62850" y="9900"/>
                </a:lnTo>
                <a:lnTo>
                  <a:pt x="62950" y="9800"/>
                </a:lnTo>
                <a:lnTo>
                  <a:pt x="63220" y="9090"/>
                </a:lnTo>
                <a:lnTo>
                  <a:pt x="63260" y="9060"/>
                </a:lnTo>
                <a:lnTo>
                  <a:pt x="63390" y="8970"/>
                </a:lnTo>
                <a:lnTo>
                  <a:pt x="63680" y="9300"/>
                </a:lnTo>
                <a:lnTo>
                  <a:pt x="64150" y="9550"/>
                </a:lnTo>
                <a:lnTo>
                  <a:pt x="64290" y="9590"/>
                </a:lnTo>
                <a:lnTo>
                  <a:pt x="64470" y="9550"/>
                </a:lnTo>
                <a:lnTo>
                  <a:pt x="64510" y="9530"/>
                </a:lnTo>
                <a:lnTo>
                  <a:pt x="64830" y="9380"/>
                </a:lnTo>
                <a:lnTo>
                  <a:pt x="64980" y="9360"/>
                </a:lnTo>
                <a:lnTo>
                  <a:pt x="65010" y="9360"/>
                </a:lnTo>
                <a:lnTo>
                  <a:pt x="65090" y="9430"/>
                </a:lnTo>
                <a:lnTo>
                  <a:pt x="65100" y="9540"/>
                </a:lnTo>
                <a:lnTo>
                  <a:pt x="65100" y="9660"/>
                </a:lnTo>
                <a:lnTo>
                  <a:pt x="65140" y="9740"/>
                </a:lnTo>
                <a:lnTo>
                  <a:pt x="65230" y="9750"/>
                </a:lnTo>
                <a:lnTo>
                  <a:pt x="65420" y="9690"/>
                </a:lnTo>
                <a:lnTo>
                  <a:pt x="65490" y="9700"/>
                </a:lnTo>
                <a:lnTo>
                  <a:pt x="65620" y="9870"/>
                </a:lnTo>
                <a:lnTo>
                  <a:pt x="65690" y="10040"/>
                </a:lnTo>
                <a:lnTo>
                  <a:pt x="65790" y="10160"/>
                </a:lnTo>
                <a:lnTo>
                  <a:pt x="65980" y="10170"/>
                </a:lnTo>
                <a:lnTo>
                  <a:pt x="66170" y="9990"/>
                </a:lnTo>
                <a:lnTo>
                  <a:pt x="66190" y="10040"/>
                </a:lnTo>
                <a:lnTo>
                  <a:pt x="66410" y="10250"/>
                </a:lnTo>
                <a:lnTo>
                  <a:pt x="67160" y="10420"/>
                </a:lnTo>
                <a:lnTo>
                  <a:pt x="67550" y="10590"/>
                </a:lnTo>
                <a:lnTo>
                  <a:pt x="67930" y="10790"/>
                </a:lnTo>
                <a:lnTo>
                  <a:pt x="68370" y="10850"/>
                </a:lnTo>
                <a:lnTo>
                  <a:pt x="68560" y="10920"/>
                </a:lnTo>
                <a:lnTo>
                  <a:pt x="68730" y="11060"/>
                </a:lnTo>
                <a:lnTo>
                  <a:pt x="68850" y="11260"/>
                </a:lnTo>
                <a:lnTo>
                  <a:pt x="68870" y="11440"/>
                </a:lnTo>
                <a:lnTo>
                  <a:pt x="68860" y="11520"/>
                </a:lnTo>
                <a:lnTo>
                  <a:pt x="68820" y="11550"/>
                </a:lnTo>
                <a:lnTo>
                  <a:pt x="68550" y="11530"/>
                </a:lnTo>
                <a:lnTo>
                  <a:pt x="68500" y="11540"/>
                </a:lnTo>
                <a:lnTo>
                  <a:pt x="68480" y="11570"/>
                </a:lnTo>
                <a:lnTo>
                  <a:pt x="68470" y="11640"/>
                </a:lnTo>
                <a:lnTo>
                  <a:pt x="68470" y="11800"/>
                </a:lnTo>
                <a:lnTo>
                  <a:pt x="68450" y="11910"/>
                </a:lnTo>
                <a:lnTo>
                  <a:pt x="68450" y="12060"/>
                </a:lnTo>
                <a:lnTo>
                  <a:pt x="68500" y="12250"/>
                </a:lnTo>
                <a:lnTo>
                  <a:pt x="68770" y="12630"/>
                </a:lnTo>
                <a:lnTo>
                  <a:pt x="69070" y="12730"/>
                </a:lnTo>
                <a:lnTo>
                  <a:pt x="69130" y="13310"/>
                </a:lnTo>
                <a:lnTo>
                  <a:pt x="69360" y="13490"/>
                </a:lnTo>
                <a:lnTo>
                  <a:pt x="69420" y="13650"/>
                </a:lnTo>
                <a:lnTo>
                  <a:pt x="69560" y="14530"/>
                </a:lnTo>
                <a:lnTo>
                  <a:pt x="69470" y="16080"/>
                </a:lnTo>
                <a:lnTo>
                  <a:pt x="69470" y="16480"/>
                </a:lnTo>
                <a:lnTo>
                  <a:pt x="69290" y="16260"/>
                </a:lnTo>
                <a:lnTo>
                  <a:pt x="69140" y="16180"/>
                </a:lnTo>
                <a:lnTo>
                  <a:pt x="69010" y="16140"/>
                </a:lnTo>
                <a:lnTo>
                  <a:pt x="68420" y="16170"/>
                </a:lnTo>
                <a:lnTo>
                  <a:pt x="68200" y="16270"/>
                </a:lnTo>
                <a:lnTo>
                  <a:pt x="68030" y="16440"/>
                </a:lnTo>
                <a:lnTo>
                  <a:pt x="67850" y="16690"/>
                </a:lnTo>
                <a:lnTo>
                  <a:pt x="67690" y="16830"/>
                </a:lnTo>
                <a:lnTo>
                  <a:pt x="65980" y="17240"/>
                </a:lnTo>
                <a:lnTo>
                  <a:pt x="65730" y="17170"/>
                </a:lnTo>
                <a:lnTo>
                  <a:pt x="65530" y="16980"/>
                </a:lnTo>
                <a:lnTo>
                  <a:pt x="65200" y="16510"/>
                </a:lnTo>
                <a:lnTo>
                  <a:pt x="65050" y="16330"/>
                </a:lnTo>
                <a:lnTo>
                  <a:pt x="64870" y="16210"/>
                </a:lnTo>
                <a:lnTo>
                  <a:pt x="64660" y="16140"/>
                </a:lnTo>
                <a:lnTo>
                  <a:pt x="64130" y="16130"/>
                </a:lnTo>
                <a:lnTo>
                  <a:pt x="63970" y="16260"/>
                </a:lnTo>
                <a:lnTo>
                  <a:pt x="63890" y="16300"/>
                </a:lnTo>
                <a:lnTo>
                  <a:pt x="63810" y="16370"/>
                </a:lnTo>
                <a:lnTo>
                  <a:pt x="63770" y="16410"/>
                </a:lnTo>
                <a:lnTo>
                  <a:pt x="63750" y="16450"/>
                </a:lnTo>
                <a:lnTo>
                  <a:pt x="63730" y="16490"/>
                </a:lnTo>
                <a:lnTo>
                  <a:pt x="63710" y="16600"/>
                </a:lnTo>
                <a:lnTo>
                  <a:pt x="63640" y="17310"/>
                </a:lnTo>
                <a:lnTo>
                  <a:pt x="63610" y="17470"/>
                </a:lnTo>
                <a:lnTo>
                  <a:pt x="63550" y="17620"/>
                </a:lnTo>
                <a:lnTo>
                  <a:pt x="63520" y="17720"/>
                </a:lnTo>
                <a:lnTo>
                  <a:pt x="63580" y="18220"/>
                </a:lnTo>
                <a:lnTo>
                  <a:pt x="63600" y="18290"/>
                </a:lnTo>
                <a:lnTo>
                  <a:pt x="63630" y="18340"/>
                </a:lnTo>
                <a:lnTo>
                  <a:pt x="63650" y="18390"/>
                </a:lnTo>
                <a:lnTo>
                  <a:pt x="63650" y="18460"/>
                </a:lnTo>
                <a:lnTo>
                  <a:pt x="63580" y="18570"/>
                </a:lnTo>
                <a:lnTo>
                  <a:pt x="63440" y="18730"/>
                </a:lnTo>
                <a:lnTo>
                  <a:pt x="63430" y="18770"/>
                </a:lnTo>
                <a:lnTo>
                  <a:pt x="63420" y="18810"/>
                </a:lnTo>
                <a:lnTo>
                  <a:pt x="63420" y="18900"/>
                </a:lnTo>
                <a:lnTo>
                  <a:pt x="63410" y="18960"/>
                </a:lnTo>
                <a:lnTo>
                  <a:pt x="63240" y="19280"/>
                </a:lnTo>
                <a:lnTo>
                  <a:pt x="63180" y="19330"/>
                </a:lnTo>
                <a:lnTo>
                  <a:pt x="63130" y="19370"/>
                </a:lnTo>
                <a:lnTo>
                  <a:pt x="63040" y="19390"/>
                </a:lnTo>
                <a:lnTo>
                  <a:pt x="63020" y="19470"/>
                </a:lnTo>
                <a:lnTo>
                  <a:pt x="63240" y="19730"/>
                </a:lnTo>
                <a:lnTo>
                  <a:pt x="65160" y="21190"/>
                </a:lnTo>
                <a:lnTo>
                  <a:pt x="65780" y="21500"/>
                </a:lnTo>
                <a:lnTo>
                  <a:pt x="66160" y="21610"/>
                </a:lnTo>
                <a:lnTo>
                  <a:pt x="66420" y="21760"/>
                </a:lnTo>
                <a:lnTo>
                  <a:pt x="66670" y="21960"/>
                </a:lnTo>
                <a:lnTo>
                  <a:pt x="66790" y="22110"/>
                </a:lnTo>
                <a:lnTo>
                  <a:pt x="66880" y="22240"/>
                </a:lnTo>
                <a:lnTo>
                  <a:pt x="66870" y="22580"/>
                </a:lnTo>
                <a:lnTo>
                  <a:pt x="66660" y="22880"/>
                </a:lnTo>
                <a:lnTo>
                  <a:pt x="66500" y="23540"/>
                </a:lnTo>
                <a:lnTo>
                  <a:pt x="66490" y="23950"/>
                </a:lnTo>
                <a:lnTo>
                  <a:pt x="66470" y="24170"/>
                </a:lnTo>
                <a:lnTo>
                  <a:pt x="66260" y="24600"/>
                </a:lnTo>
                <a:lnTo>
                  <a:pt x="65500" y="25220"/>
                </a:lnTo>
                <a:lnTo>
                  <a:pt x="63790" y="25910"/>
                </a:lnTo>
                <a:lnTo>
                  <a:pt x="63660" y="26090"/>
                </a:lnTo>
                <a:lnTo>
                  <a:pt x="63610" y="26210"/>
                </a:lnTo>
                <a:lnTo>
                  <a:pt x="63480" y="26340"/>
                </a:lnTo>
                <a:lnTo>
                  <a:pt x="63280" y="26440"/>
                </a:lnTo>
                <a:lnTo>
                  <a:pt x="62900" y="26550"/>
                </a:lnTo>
                <a:lnTo>
                  <a:pt x="62600" y="26730"/>
                </a:lnTo>
                <a:lnTo>
                  <a:pt x="62070" y="27140"/>
                </a:lnTo>
                <a:lnTo>
                  <a:pt x="61780" y="27230"/>
                </a:lnTo>
                <a:lnTo>
                  <a:pt x="61430" y="27230"/>
                </a:lnTo>
                <a:lnTo>
                  <a:pt x="61180" y="27160"/>
                </a:lnTo>
                <a:lnTo>
                  <a:pt x="60930" y="27040"/>
                </a:lnTo>
                <a:lnTo>
                  <a:pt x="60250" y="26570"/>
                </a:lnTo>
                <a:lnTo>
                  <a:pt x="60140" y="26550"/>
                </a:lnTo>
                <a:lnTo>
                  <a:pt x="59980" y="26590"/>
                </a:lnTo>
                <a:lnTo>
                  <a:pt x="59540" y="26800"/>
                </a:lnTo>
                <a:lnTo>
                  <a:pt x="58960" y="26960"/>
                </a:lnTo>
                <a:lnTo>
                  <a:pt x="58720" y="27130"/>
                </a:lnTo>
                <a:lnTo>
                  <a:pt x="58640" y="27130"/>
                </a:lnTo>
                <a:lnTo>
                  <a:pt x="58580" y="26960"/>
                </a:lnTo>
                <a:lnTo>
                  <a:pt x="58560" y="26830"/>
                </a:lnTo>
                <a:lnTo>
                  <a:pt x="58430" y="26490"/>
                </a:lnTo>
                <a:lnTo>
                  <a:pt x="57890" y="25850"/>
                </a:lnTo>
                <a:lnTo>
                  <a:pt x="57370" y="25920"/>
                </a:lnTo>
                <a:lnTo>
                  <a:pt x="57180" y="25880"/>
                </a:lnTo>
                <a:lnTo>
                  <a:pt x="56870" y="25760"/>
                </a:lnTo>
                <a:lnTo>
                  <a:pt x="56510" y="25690"/>
                </a:lnTo>
                <a:lnTo>
                  <a:pt x="56350" y="25630"/>
                </a:lnTo>
                <a:lnTo>
                  <a:pt x="56060" y="25450"/>
                </a:lnTo>
                <a:lnTo>
                  <a:pt x="55950" y="25440"/>
                </a:lnTo>
                <a:lnTo>
                  <a:pt x="55820" y="25460"/>
                </a:lnTo>
                <a:lnTo>
                  <a:pt x="54550" y="26100"/>
                </a:lnTo>
                <a:lnTo>
                  <a:pt x="54350" y="26260"/>
                </a:lnTo>
                <a:lnTo>
                  <a:pt x="54200" y="26460"/>
                </a:lnTo>
                <a:lnTo>
                  <a:pt x="54130" y="26710"/>
                </a:lnTo>
                <a:lnTo>
                  <a:pt x="54100" y="26930"/>
                </a:lnTo>
                <a:lnTo>
                  <a:pt x="54080" y="27280"/>
                </a:lnTo>
                <a:lnTo>
                  <a:pt x="54090" y="27450"/>
                </a:lnTo>
                <a:lnTo>
                  <a:pt x="54130" y="27640"/>
                </a:lnTo>
                <a:lnTo>
                  <a:pt x="54230" y="27820"/>
                </a:lnTo>
                <a:lnTo>
                  <a:pt x="54360" y="27990"/>
                </a:lnTo>
                <a:lnTo>
                  <a:pt x="54510" y="28160"/>
                </a:lnTo>
                <a:lnTo>
                  <a:pt x="54600" y="28310"/>
                </a:lnTo>
                <a:lnTo>
                  <a:pt x="54710" y="28550"/>
                </a:lnTo>
                <a:lnTo>
                  <a:pt x="54770" y="28840"/>
                </a:lnTo>
                <a:lnTo>
                  <a:pt x="54780" y="29070"/>
                </a:lnTo>
                <a:lnTo>
                  <a:pt x="54730" y="29260"/>
                </a:lnTo>
                <a:lnTo>
                  <a:pt x="54690" y="29340"/>
                </a:lnTo>
                <a:lnTo>
                  <a:pt x="54640" y="29390"/>
                </a:lnTo>
                <a:lnTo>
                  <a:pt x="54340" y="29650"/>
                </a:lnTo>
                <a:lnTo>
                  <a:pt x="54310" y="29720"/>
                </a:lnTo>
                <a:lnTo>
                  <a:pt x="54160" y="29760"/>
                </a:lnTo>
                <a:lnTo>
                  <a:pt x="54050" y="29820"/>
                </a:lnTo>
                <a:lnTo>
                  <a:pt x="52940" y="29600"/>
                </a:lnTo>
                <a:lnTo>
                  <a:pt x="52260" y="29160"/>
                </a:lnTo>
                <a:lnTo>
                  <a:pt x="51840" y="28730"/>
                </a:lnTo>
                <a:lnTo>
                  <a:pt x="51740" y="28490"/>
                </a:lnTo>
                <a:lnTo>
                  <a:pt x="51720" y="28220"/>
                </a:lnTo>
                <a:lnTo>
                  <a:pt x="51790" y="27990"/>
                </a:lnTo>
                <a:lnTo>
                  <a:pt x="51970" y="27680"/>
                </a:lnTo>
                <a:lnTo>
                  <a:pt x="52040" y="27540"/>
                </a:lnTo>
                <a:lnTo>
                  <a:pt x="52070" y="27360"/>
                </a:lnTo>
                <a:lnTo>
                  <a:pt x="52040" y="27210"/>
                </a:lnTo>
                <a:lnTo>
                  <a:pt x="51840" y="26860"/>
                </a:lnTo>
                <a:lnTo>
                  <a:pt x="52270" y="25510"/>
                </a:lnTo>
                <a:lnTo>
                  <a:pt x="52220" y="25360"/>
                </a:lnTo>
                <a:lnTo>
                  <a:pt x="52130" y="25200"/>
                </a:lnTo>
                <a:lnTo>
                  <a:pt x="51830" y="25160"/>
                </a:lnTo>
                <a:lnTo>
                  <a:pt x="51580" y="25050"/>
                </a:lnTo>
                <a:lnTo>
                  <a:pt x="51470" y="24990"/>
                </a:lnTo>
                <a:lnTo>
                  <a:pt x="51410" y="24930"/>
                </a:lnTo>
                <a:lnTo>
                  <a:pt x="51370" y="24870"/>
                </a:lnTo>
                <a:lnTo>
                  <a:pt x="51310" y="24730"/>
                </a:lnTo>
                <a:lnTo>
                  <a:pt x="51330" y="24650"/>
                </a:lnTo>
                <a:lnTo>
                  <a:pt x="51410" y="24590"/>
                </a:lnTo>
                <a:lnTo>
                  <a:pt x="51880" y="24560"/>
                </a:lnTo>
                <a:lnTo>
                  <a:pt x="52070" y="24530"/>
                </a:lnTo>
                <a:lnTo>
                  <a:pt x="52220" y="24340"/>
                </a:lnTo>
                <a:lnTo>
                  <a:pt x="51940" y="24090"/>
                </a:lnTo>
                <a:lnTo>
                  <a:pt x="49790" y="23610"/>
                </a:lnTo>
                <a:lnTo>
                  <a:pt x="49600" y="23480"/>
                </a:lnTo>
                <a:lnTo>
                  <a:pt x="49490" y="23330"/>
                </a:lnTo>
                <a:lnTo>
                  <a:pt x="49440" y="23170"/>
                </a:lnTo>
                <a:lnTo>
                  <a:pt x="49290" y="22520"/>
                </a:lnTo>
                <a:lnTo>
                  <a:pt x="49260" y="22290"/>
                </a:lnTo>
                <a:lnTo>
                  <a:pt x="49240" y="22060"/>
                </a:lnTo>
                <a:lnTo>
                  <a:pt x="49270" y="21560"/>
                </a:lnTo>
                <a:lnTo>
                  <a:pt x="49300" y="21350"/>
                </a:lnTo>
                <a:lnTo>
                  <a:pt x="49340" y="21200"/>
                </a:lnTo>
                <a:lnTo>
                  <a:pt x="49380" y="21110"/>
                </a:lnTo>
                <a:lnTo>
                  <a:pt x="49450" y="21060"/>
                </a:lnTo>
                <a:lnTo>
                  <a:pt x="49530" y="21040"/>
                </a:lnTo>
                <a:lnTo>
                  <a:pt x="49850" y="21140"/>
                </a:lnTo>
                <a:lnTo>
                  <a:pt x="50020" y="21150"/>
                </a:lnTo>
                <a:lnTo>
                  <a:pt x="50190" y="21110"/>
                </a:lnTo>
                <a:lnTo>
                  <a:pt x="50300" y="20980"/>
                </a:lnTo>
                <a:lnTo>
                  <a:pt x="50310" y="20840"/>
                </a:lnTo>
                <a:lnTo>
                  <a:pt x="50210" y="20720"/>
                </a:lnTo>
                <a:lnTo>
                  <a:pt x="50100" y="20640"/>
                </a:lnTo>
                <a:lnTo>
                  <a:pt x="49980" y="20580"/>
                </a:lnTo>
                <a:lnTo>
                  <a:pt x="49620" y="20320"/>
                </a:lnTo>
                <a:lnTo>
                  <a:pt x="48810" y="20700"/>
                </a:lnTo>
                <a:lnTo>
                  <a:pt x="48120" y="20780"/>
                </a:lnTo>
                <a:lnTo>
                  <a:pt x="47670" y="20720"/>
                </a:lnTo>
                <a:lnTo>
                  <a:pt x="47200" y="20560"/>
                </a:lnTo>
                <a:lnTo>
                  <a:pt x="47140" y="20530"/>
                </a:lnTo>
                <a:lnTo>
                  <a:pt x="47080" y="20490"/>
                </a:lnTo>
                <a:lnTo>
                  <a:pt x="46730" y="20120"/>
                </a:lnTo>
                <a:lnTo>
                  <a:pt x="46440" y="19950"/>
                </a:lnTo>
                <a:lnTo>
                  <a:pt x="46140" y="19900"/>
                </a:lnTo>
                <a:lnTo>
                  <a:pt x="45630" y="19930"/>
                </a:lnTo>
                <a:lnTo>
                  <a:pt x="45410" y="20000"/>
                </a:lnTo>
                <a:lnTo>
                  <a:pt x="45270" y="20120"/>
                </a:lnTo>
                <a:lnTo>
                  <a:pt x="45180" y="20390"/>
                </a:lnTo>
                <a:lnTo>
                  <a:pt x="45140" y="20460"/>
                </a:lnTo>
                <a:lnTo>
                  <a:pt x="45000" y="20560"/>
                </a:lnTo>
                <a:lnTo>
                  <a:pt x="44440" y="20710"/>
                </a:lnTo>
                <a:lnTo>
                  <a:pt x="44200" y="2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urgenland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83530" y="30360"/>
                </a:moveTo>
                <a:lnTo>
                  <a:pt x="84220" y="30380"/>
                </a:lnTo>
                <a:lnTo>
                  <a:pt x="84520" y="30320"/>
                </a:lnTo>
                <a:lnTo>
                  <a:pt x="84820" y="30160"/>
                </a:lnTo>
                <a:lnTo>
                  <a:pt x="85010" y="30010"/>
                </a:lnTo>
                <a:lnTo>
                  <a:pt x="85630" y="29340"/>
                </a:lnTo>
                <a:lnTo>
                  <a:pt x="85660" y="29160"/>
                </a:lnTo>
                <a:lnTo>
                  <a:pt x="85660" y="28940"/>
                </a:lnTo>
                <a:lnTo>
                  <a:pt x="85600" y="28730"/>
                </a:lnTo>
                <a:lnTo>
                  <a:pt x="85560" y="28480"/>
                </a:lnTo>
                <a:lnTo>
                  <a:pt x="85600" y="28090"/>
                </a:lnTo>
                <a:lnTo>
                  <a:pt x="85660" y="27890"/>
                </a:lnTo>
                <a:lnTo>
                  <a:pt x="85780" y="27680"/>
                </a:lnTo>
                <a:lnTo>
                  <a:pt x="85850" y="27570"/>
                </a:lnTo>
                <a:lnTo>
                  <a:pt x="86250" y="26800"/>
                </a:lnTo>
                <a:lnTo>
                  <a:pt x="85900" y="26260"/>
                </a:lnTo>
                <a:lnTo>
                  <a:pt x="85490" y="25780"/>
                </a:lnTo>
                <a:lnTo>
                  <a:pt x="85310" y="25470"/>
                </a:lnTo>
                <a:lnTo>
                  <a:pt x="85220" y="25250"/>
                </a:lnTo>
                <a:lnTo>
                  <a:pt x="85220" y="24170"/>
                </a:lnTo>
                <a:lnTo>
                  <a:pt x="85630" y="24120"/>
                </a:lnTo>
                <a:lnTo>
                  <a:pt x="85770" y="24000"/>
                </a:lnTo>
                <a:lnTo>
                  <a:pt x="85920" y="23830"/>
                </a:lnTo>
                <a:lnTo>
                  <a:pt x="85990" y="23670"/>
                </a:lnTo>
                <a:lnTo>
                  <a:pt x="86030" y="23470"/>
                </a:lnTo>
                <a:lnTo>
                  <a:pt x="86060" y="22780"/>
                </a:lnTo>
                <a:lnTo>
                  <a:pt x="86240" y="22430"/>
                </a:lnTo>
                <a:lnTo>
                  <a:pt x="86430" y="22230"/>
                </a:lnTo>
                <a:lnTo>
                  <a:pt x="87000" y="21780"/>
                </a:lnTo>
                <a:lnTo>
                  <a:pt x="87350" y="21670"/>
                </a:lnTo>
                <a:lnTo>
                  <a:pt x="87760" y="21650"/>
                </a:lnTo>
                <a:lnTo>
                  <a:pt x="88600" y="21920"/>
                </a:lnTo>
                <a:lnTo>
                  <a:pt x="89070" y="21690"/>
                </a:lnTo>
                <a:lnTo>
                  <a:pt x="89300" y="21450"/>
                </a:lnTo>
                <a:lnTo>
                  <a:pt x="89710" y="21160"/>
                </a:lnTo>
                <a:lnTo>
                  <a:pt x="89880" y="21000"/>
                </a:lnTo>
                <a:lnTo>
                  <a:pt x="90000" y="20780"/>
                </a:lnTo>
                <a:lnTo>
                  <a:pt x="90160" y="20330"/>
                </a:lnTo>
                <a:lnTo>
                  <a:pt x="90460" y="20090"/>
                </a:lnTo>
                <a:lnTo>
                  <a:pt x="90710" y="19970"/>
                </a:lnTo>
                <a:lnTo>
                  <a:pt x="90850" y="19940"/>
                </a:lnTo>
                <a:lnTo>
                  <a:pt x="90990" y="19960"/>
                </a:lnTo>
                <a:lnTo>
                  <a:pt x="91490" y="19730"/>
                </a:lnTo>
                <a:lnTo>
                  <a:pt x="91980" y="19370"/>
                </a:lnTo>
                <a:lnTo>
                  <a:pt x="92250" y="19240"/>
                </a:lnTo>
                <a:lnTo>
                  <a:pt x="92500" y="19210"/>
                </a:lnTo>
                <a:lnTo>
                  <a:pt x="92680" y="19300"/>
                </a:lnTo>
                <a:lnTo>
                  <a:pt x="93050" y="19580"/>
                </a:lnTo>
                <a:lnTo>
                  <a:pt x="93240" y="19680"/>
                </a:lnTo>
                <a:lnTo>
                  <a:pt x="93380" y="19590"/>
                </a:lnTo>
                <a:lnTo>
                  <a:pt x="93470" y="19430"/>
                </a:lnTo>
                <a:lnTo>
                  <a:pt x="93480" y="19280"/>
                </a:lnTo>
                <a:lnTo>
                  <a:pt x="93450" y="19140"/>
                </a:lnTo>
                <a:lnTo>
                  <a:pt x="93440" y="19020"/>
                </a:lnTo>
                <a:lnTo>
                  <a:pt x="93480" y="18750"/>
                </a:lnTo>
                <a:lnTo>
                  <a:pt x="93640" y="18590"/>
                </a:lnTo>
                <a:lnTo>
                  <a:pt x="93730" y="18550"/>
                </a:lnTo>
                <a:lnTo>
                  <a:pt x="93850" y="18610"/>
                </a:lnTo>
                <a:lnTo>
                  <a:pt x="93960" y="18680"/>
                </a:lnTo>
                <a:lnTo>
                  <a:pt x="94100" y="18710"/>
                </a:lnTo>
                <a:lnTo>
                  <a:pt x="94200" y="18680"/>
                </a:lnTo>
                <a:lnTo>
                  <a:pt x="94280" y="18640"/>
                </a:lnTo>
                <a:lnTo>
                  <a:pt x="94430" y="18490"/>
                </a:lnTo>
                <a:lnTo>
                  <a:pt x="94490" y="18590"/>
                </a:lnTo>
                <a:lnTo>
                  <a:pt x="94640" y="18760"/>
                </a:lnTo>
                <a:lnTo>
                  <a:pt x="94520" y="18910"/>
                </a:lnTo>
                <a:lnTo>
                  <a:pt x="94460" y="19090"/>
                </a:lnTo>
                <a:lnTo>
                  <a:pt x="94390" y="19420"/>
                </a:lnTo>
                <a:lnTo>
                  <a:pt x="94440" y="19450"/>
                </a:lnTo>
                <a:lnTo>
                  <a:pt x="94580" y="19570"/>
                </a:lnTo>
                <a:lnTo>
                  <a:pt x="94520" y="19860"/>
                </a:lnTo>
                <a:lnTo>
                  <a:pt x="94790" y="20010"/>
                </a:lnTo>
                <a:lnTo>
                  <a:pt x="95180" y="20150"/>
                </a:lnTo>
                <a:lnTo>
                  <a:pt x="95450" y="20400"/>
                </a:lnTo>
                <a:lnTo>
                  <a:pt x="94710" y="21030"/>
                </a:lnTo>
                <a:lnTo>
                  <a:pt x="94830" y="21170"/>
                </a:lnTo>
                <a:lnTo>
                  <a:pt x="94830" y="21280"/>
                </a:lnTo>
                <a:lnTo>
                  <a:pt x="94770" y="21400"/>
                </a:lnTo>
                <a:lnTo>
                  <a:pt x="94740" y="21550"/>
                </a:lnTo>
                <a:lnTo>
                  <a:pt x="94710" y="21580"/>
                </a:lnTo>
                <a:lnTo>
                  <a:pt x="94600" y="21650"/>
                </a:lnTo>
                <a:lnTo>
                  <a:pt x="94570" y="21700"/>
                </a:lnTo>
                <a:lnTo>
                  <a:pt x="94580" y="21780"/>
                </a:lnTo>
                <a:lnTo>
                  <a:pt x="94640" y="21820"/>
                </a:lnTo>
                <a:lnTo>
                  <a:pt x="94700" y="21840"/>
                </a:lnTo>
                <a:lnTo>
                  <a:pt x="94730" y="21870"/>
                </a:lnTo>
                <a:lnTo>
                  <a:pt x="94680" y="22190"/>
                </a:lnTo>
                <a:lnTo>
                  <a:pt x="94610" y="22420"/>
                </a:lnTo>
                <a:lnTo>
                  <a:pt x="94490" y="22600"/>
                </a:lnTo>
                <a:lnTo>
                  <a:pt x="94300" y="22760"/>
                </a:lnTo>
                <a:lnTo>
                  <a:pt x="93880" y="22850"/>
                </a:lnTo>
                <a:lnTo>
                  <a:pt x="93730" y="22930"/>
                </a:lnTo>
                <a:lnTo>
                  <a:pt x="93740" y="23120"/>
                </a:lnTo>
                <a:lnTo>
                  <a:pt x="93810" y="23200"/>
                </a:lnTo>
                <a:lnTo>
                  <a:pt x="94060" y="23320"/>
                </a:lnTo>
                <a:lnTo>
                  <a:pt x="94160" y="23390"/>
                </a:lnTo>
                <a:lnTo>
                  <a:pt x="94270" y="23720"/>
                </a:lnTo>
                <a:lnTo>
                  <a:pt x="94350" y="23830"/>
                </a:lnTo>
                <a:lnTo>
                  <a:pt x="94170" y="24030"/>
                </a:lnTo>
                <a:lnTo>
                  <a:pt x="94190" y="24340"/>
                </a:lnTo>
                <a:lnTo>
                  <a:pt x="94270" y="24700"/>
                </a:lnTo>
                <a:lnTo>
                  <a:pt x="94290" y="25280"/>
                </a:lnTo>
                <a:lnTo>
                  <a:pt x="94350" y="25450"/>
                </a:lnTo>
                <a:lnTo>
                  <a:pt x="94450" y="25590"/>
                </a:lnTo>
                <a:lnTo>
                  <a:pt x="94580" y="25670"/>
                </a:lnTo>
                <a:lnTo>
                  <a:pt x="94340" y="25790"/>
                </a:lnTo>
                <a:lnTo>
                  <a:pt x="93470" y="25910"/>
                </a:lnTo>
                <a:lnTo>
                  <a:pt x="92530" y="26140"/>
                </a:lnTo>
                <a:lnTo>
                  <a:pt x="92070" y="26060"/>
                </a:lnTo>
                <a:lnTo>
                  <a:pt x="91900" y="25600"/>
                </a:lnTo>
                <a:lnTo>
                  <a:pt x="91740" y="25730"/>
                </a:lnTo>
                <a:lnTo>
                  <a:pt x="91510" y="26100"/>
                </a:lnTo>
                <a:lnTo>
                  <a:pt x="91380" y="26230"/>
                </a:lnTo>
                <a:lnTo>
                  <a:pt x="91270" y="26260"/>
                </a:lnTo>
                <a:lnTo>
                  <a:pt x="90600" y="26150"/>
                </a:lnTo>
                <a:lnTo>
                  <a:pt x="90470" y="26070"/>
                </a:lnTo>
                <a:lnTo>
                  <a:pt x="90340" y="25940"/>
                </a:lnTo>
                <a:lnTo>
                  <a:pt x="90310" y="25880"/>
                </a:lnTo>
                <a:lnTo>
                  <a:pt x="90250" y="25750"/>
                </a:lnTo>
                <a:lnTo>
                  <a:pt x="90200" y="25570"/>
                </a:lnTo>
                <a:lnTo>
                  <a:pt x="90140" y="25410"/>
                </a:lnTo>
                <a:lnTo>
                  <a:pt x="89990" y="25300"/>
                </a:lnTo>
                <a:lnTo>
                  <a:pt x="89040" y="24930"/>
                </a:lnTo>
                <a:lnTo>
                  <a:pt x="88540" y="24860"/>
                </a:lnTo>
                <a:lnTo>
                  <a:pt x="88100" y="25060"/>
                </a:lnTo>
                <a:lnTo>
                  <a:pt x="88030" y="25230"/>
                </a:lnTo>
                <a:lnTo>
                  <a:pt x="88050" y="25470"/>
                </a:lnTo>
                <a:lnTo>
                  <a:pt x="87980" y="25620"/>
                </a:lnTo>
                <a:lnTo>
                  <a:pt x="87880" y="25720"/>
                </a:lnTo>
                <a:lnTo>
                  <a:pt x="87410" y="25970"/>
                </a:lnTo>
                <a:lnTo>
                  <a:pt x="87260" y="26100"/>
                </a:lnTo>
                <a:lnTo>
                  <a:pt x="87180" y="26150"/>
                </a:lnTo>
                <a:lnTo>
                  <a:pt x="87130" y="26140"/>
                </a:lnTo>
                <a:lnTo>
                  <a:pt x="87070" y="26080"/>
                </a:lnTo>
                <a:lnTo>
                  <a:pt x="87000" y="25990"/>
                </a:lnTo>
                <a:lnTo>
                  <a:pt x="86910" y="26080"/>
                </a:lnTo>
                <a:lnTo>
                  <a:pt x="86730" y="26380"/>
                </a:lnTo>
                <a:lnTo>
                  <a:pt x="86630" y="26510"/>
                </a:lnTo>
                <a:lnTo>
                  <a:pt x="86840" y="26630"/>
                </a:lnTo>
                <a:lnTo>
                  <a:pt x="87510" y="26910"/>
                </a:lnTo>
                <a:lnTo>
                  <a:pt x="87840" y="26830"/>
                </a:lnTo>
                <a:lnTo>
                  <a:pt x="88420" y="27070"/>
                </a:lnTo>
                <a:lnTo>
                  <a:pt x="88630" y="27150"/>
                </a:lnTo>
                <a:lnTo>
                  <a:pt x="89020" y="27090"/>
                </a:lnTo>
                <a:lnTo>
                  <a:pt x="89280" y="27210"/>
                </a:lnTo>
                <a:lnTo>
                  <a:pt x="89490" y="27490"/>
                </a:lnTo>
                <a:lnTo>
                  <a:pt x="89590" y="27840"/>
                </a:lnTo>
                <a:lnTo>
                  <a:pt x="89520" y="28190"/>
                </a:lnTo>
                <a:lnTo>
                  <a:pt x="89720" y="28300"/>
                </a:lnTo>
                <a:lnTo>
                  <a:pt x="89890" y="28470"/>
                </a:lnTo>
                <a:lnTo>
                  <a:pt x="89980" y="28690"/>
                </a:lnTo>
                <a:lnTo>
                  <a:pt x="89970" y="28960"/>
                </a:lnTo>
                <a:lnTo>
                  <a:pt x="89840" y="29190"/>
                </a:lnTo>
                <a:lnTo>
                  <a:pt x="89490" y="29330"/>
                </a:lnTo>
                <a:lnTo>
                  <a:pt x="89360" y="29480"/>
                </a:lnTo>
                <a:lnTo>
                  <a:pt x="89410" y="30190"/>
                </a:lnTo>
                <a:lnTo>
                  <a:pt x="89240" y="30320"/>
                </a:lnTo>
                <a:lnTo>
                  <a:pt x="88790" y="30670"/>
                </a:lnTo>
                <a:lnTo>
                  <a:pt x="87510" y="31260"/>
                </a:lnTo>
                <a:lnTo>
                  <a:pt x="87370" y="31030"/>
                </a:lnTo>
                <a:lnTo>
                  <a:pt x="87210" y="30910"/>
                </a:lnTo>
                <a:lnTo>
                  <a:pt x="87060" y="30960"/>
                </a:lnTo>
                <a:lnTo>
                  <a:pt x="86940" y="31180"/>
                </a:lnTo>
                <a:lnTo>
                  <a:pt x="86970" y="31850"/>
                </a:lnTo>
                <a:lnTo>
                  <a:pt x="86940" y="31900"/>
                </a:lnTo>
                <a:lnTo>
                  <a:pt x="86880" y="31940"/>
                </a:lnTo>
                <a:lnTo>
                  <a:pt x="86830" y="31980"/>
                </a:lnTo>
                <a:lnTo>
                  <a:pt x="86830" y="32090"/>
                </a:lnTo>
                <a:lnTo>
                  <a:pt x="86860" y="32150"/>
                </a:lnTo>
                <a:lnTo>
                  <a:pt x="86910" y="32180"/>
                </a:lnTo>
                <a:lnTo>
                  <a:pt x="86970" y="32200"/>
                </a:lnTo>
                <a:lnTo>
                  <a:pt x="87000" y="32240"/>
                </a:lnTo>
                <a:lnTo>
                  <a:pt x="87360" y="33000"/>
                </a:lnTo>
                <a:lnTo>
                  <a:pt x="87410" y="33290"/>
                </a:lnTo>
                <a:lnTo>
                  <a:pt x="87330" y="33520"/>
                </a:lnTo>
                <a:lnTo>
                  <a:pt x="87160" y="33680"/>
                </a:lnTo>
                <a:lnTo>
                  <a:pt x="86790" y="33880"/>
                </a:lnTo>
                <a:lnTo>
                  <a:pt x="86830" y="34190"/>
                </a:lnTo>
                <a:lnTo>
                  <a:pt x="86650" y="34570"/>
                </a:lnTo>
                <a:lnTo>
                  <a:pt x="86690" y="34860"/>
                </a:lnTo>
                <a:lnTo>
                  <a:pt x="86760" y="34920"/>
                </a:lnTo>
                <a:lnTo>
                  <a:pt x="86850" y="34920"/>
                </a:lnTo>
                <a:lnTo>
                  <a:pt x="86950" y="34930"/>
                </a:lnTo>
                <a:lnTo>
                  <a:pt x="87030" y="35040"/>
                </a:lnTo>
                <a:lnTo>
                  <a:pt x="87040" y="35190"/>
                </a:lnTo>
                <a:lnTo>
                  <a:pt x="86940" y="35490"/>
                </a:lnTo>
                <a:lnTo>
                  <a:pt x="86940" y="35590"/>
                </a:lnTo>
                <a:lnTo>
                  <a:pt x="87100" y="35690"/>
                </a:lnTo>
                <a:lnTo>
                  <a:pt x="87500" y="35500"/>
                </a:lnTo>
                <a:lnTo>
                  <a:pt x="87690" y="35520"/>
                </a:lnTo>
                <a:lnTo>
                  <a:pt x="87840" y="35730"/>
                </a:lnTo>
                <a:lnTo>
                  <a:pt x="87780" y="35940"/>
                </a:lnTo>
                <a:lnTo>
                  <a:pt x="87510" y="36300"/>
                </a:lnTo>
                <a:lnTo>
                  <a:pt x="87260" y="36460"/>
                </a:lnTo>
                <a:lnTo>
                  <a:pt x="87180" y="36710"/>
                </a:lnTo>
                <a:lnTo>
                  <a:pt x="87270" y="36940"/>
                </a:lnTo>
                <a:lnTo>
                  <a:pt x="87510" y="37020"/>
                </a:lnTo>
                <a:lnTo>
                  <a:pt x="87650" y="37090"/>
                </a:lnTo>
                <a:lnTo>
                  <a:pt x="87690" y="37180"/>
                </a:lnTo>
                <a:lnTo>
                  <a:pt x="87650" y="37280"/>
                </a:lnTo>
                <a:lnTo>
                  <a:pt x="87510" y="37370"/>
                </a:lnTo>
                <a:lnTo>
                  <a:pt x="86980" y="37580"/>
                </a:lnTo>
                <a:lnTo>
                  <a:pt x="86830" y="37720"/>
                </a:lnTo>
                <a:lnTo>
                  <a:pt x="87170" y="37760"/>
                </a:lnTo>
                <a:lnTo>
                  <a:pt x="87340" y="37820"/>
                </a:lnTo>
                <a:lnTo>
                  <a:pt x="87510" y="37980"/>
                </a:lnTo>
                <a:lnTo>
                  <a:pt x="87560" y="38170"/>
                </a:lnTo>
                <a:lnTo>
                  <a:pt x="87340" y="38220"/>
                </a:lnTo>
                <a:lnTo>
                  <a:pt x="87030" y="38220"/>
                </a:lnTo>
                <a:lnTo>
                  <a:pt x="86830" y="38260"/>
                </a:lnTo>
                <a:lnTo>
                  <a:pt x="86780" y="38310"/>
                </a:lnTo>
                <a:lnTo>
                  <a:pt x="86720" y="38320"/>
                </a:lnTo>
                <a:lnTo>
                  <a:pt x="86660" y="38310"/>
                </a:lnTo>
                <a:lnTo>
                  <a:pt x="86590" y="38260"/>
                </a:lnTo>
                <a:lnTo>
                  <a:pt x="86390" y="38100"/>
                </a:lnTo>
                <a:lnTo>
                  <a:pt x="86140" y="38070"/>
                </a:lnTo>
                <a:lnTo>
                  <a:pt x="85650" y="38130"/>
                </a:lnTo>
                <a:lnTo>
                  <a:pt x="85210" y="38040"/>
                </a:lnTo>
                <a:lnTo>
                  <a:pt x="85040" y="38060"/>
                </a:lnTo>
                <a:lnTo>
                  <a:pt x="84930" y="38260"/>
                </a:lnTo>
                <a:lnTo>
                  <a:pt x="84880" y="38520"/>
                </a:lnTo>
                <a:lnTo>
                  <a:pt x="84780" y="38600"/>
                </a:lnTo>
                <a:lnTo>
                  <a:pt x="84660" y="38630"/>
                </a:lnTo>
                <a:lnTo>
                  <a:pt x="84540" y="38730"/>
                </a:lnTo>
                <a:lnTo>
                  <a:pt x="84510" y="38840"/>
                </a:lnTo>
                <a:lnTo>
                  <a:pt x="84520" y="38940"/>
                </a:lnTo>
                <a:lnTo>
                  <a:pt x="84520" y="39040"/>
                </a:lnTo>
                <a:lnTo>
                  <a:pt x="84440" y="39170"/>
                </a:lnTo>
                <a:lnTo>
                  <a:pt x="84350" y="39230"/>
                </a:lnTo>
                <a:lnTo>
                  <a:pt x="84110" y="39340"/>
                </a:lnTo>
                <a:lnTo>
                  <a:pt x="83800" y="39560"/>
                </a:lnTo>
                <a:lnTo>
                  <a:pt x="83660" y="39710"/>
                </a:lnTo>
                <a:lnTo>
                  <a:pt x="83230" y="40300"/>
                </a:lnTo>
                <a:lnTo>
                  <a:pt x="83080" y="40450"/>
                </a:lnTo>
                <a:lnTo>
                  <a:pt x="82890" y="40530"/>
                </a:lnTo>
                <a:lnTo>
                  <a:pt x="82400" y="40830"/>
                </a:lnTo>
                <a:lnTo>
                  <a:pt x="82150" y="40970"/>
                </a:lnTo>
                <a:lnTo>
                  <a:pt x="82110" y="40990"/>
                </a:lnTo>
                <a:lnTo>
                  <a:pt x="82110" y="40980"/>
                </a:lnTo>
                <a:lnTo>
                  <a:pt x="82100" y="40910"/>
                </a:lnTo>
                <a:lnTo>
                  <a:pt x="82090" y="40710"/>
                </a:lnTo>
                <a:lnTo>
                  <a:pt x="82070" y="40670"/>
                </a:lnTo>
                <a:lnTo>
                  <a:pt x="82020" y="40600"/>
                </a:lnTo>
                <a:lnTo>
                  <a:pt x="81870" y="40480"/>
                </a:lnTo>
                <a:lnTo>
                  <a:pt x="81810" y="40400"/>
                </a:lnTo>
                <a:lnTo>
                  <a:pt x="81800" y="40290"/>
                </a:lnTo>
                <a:lnTo>
                  <a:pt x="81850" y="40000"/>
                </a:lnTo>
                <a:lnTo>
                  <a:pt x="81860" y="39820"/>
                </a:lnTo>
                <a:lnTo>
                  <a:pt x="81900" y="39650"/>
                </a:lnTo>
                <a:lnTo>
                  <a:pt x="81990" y="39490"/>
                </a:lnTo>
                <a:lnTo>
                  <a:pt x="82420" y="39110"/>
                </a:lnTo>
                <a:lnTo>
                  <a:pt x="82990" y="38350"/>
                </a:lnTo>
                <a:lnTo>
                  <a:pt x="83310" y="37890"/>
                </a:lnTo>
                <a:lnTo>
                  <a:pt x="83390" y="37700"/>
                </a:lnTo>
                <a:lnTo>
                  <a:pt x="83400" y="37590"/>
                </a:lnTo>
                <a:lnTo>
                  <a:pt x="83370" y="37440"/>
                </a:lnTo>
                <a:lnTo>
                  <a:pt x="82940" y="36890"/>
                </a:lnTo>
                <a:lnTo>
                  <a:pt x="82830" y="36690"/>
                </a:lnTo>
                <a:lnTo>
                  <a:pt x="82790" y="36450"/>
                </a:lnTo>
                <a:lnTo>
                  <a:pt x="82770" y="36270"/>
                </a:lnTo>
                <a:lnTo>
                  <a:pt x="82900" y="35720"/>
                </a:lnTo>
                <a:lnTo>
                  <a:pt x="82900" y="35250"/>
                </a:lnTo>
                <a:lnTo>
                  <a:pt x="82570" y="33980"/>
                </a:lnTo>
                <a:lnTo>
                  <a:pt x="82560" y="33700"/>
                </a:lnTo>
                <a:lnTo>
                  <a:pt x="82460" y="33040"/>
                </a:lnTo>
                <a:lnTo>
                  <a:pt x="82350" y="32550"/>
                </a:lnTo>
                <a:lnTo>
                  <a:pt x="82220" y="32110"/>
                </a:lnTo>
                <a:lnTo>
                  <a:pt x="82010" y="31610"/>
                </a:lnTo>
                <a:lnTo>
                  <a:pt x="81990" y="31460"/>
                </a:lnTo>
                <a:lnTo>
                  <a:pt x="82030" y="31310"/>
                </a:lnTo>
                <a:lnTo>
                  <a:pt x="82210" y="31060"/>
                </a:lnTo>
                <a:lnTo>
                  <a:pt x="82330" y="30940"/>
                </a:lnTo>
                <a:lnTo>
                  <a:pt x="82480" y="30920"/>
                </a:lnTo>
                <a:lnTo>
                  <a:pt x="82540" y="31020"/>
                </a:lnTo>
                <a:lnTo>
                  <a:pt x="82580" y="31140"/>
                </a:lnTo>
                <a:lnTo>
                  <a:pt x="82620" y="31210"/>
                </a:lnTo>
                <a:lnTo>
                  <a:pt x="82840" y="31090"/>
                </a:lnTo>
                <a:lnTo>
                  <a:pt x="83530" y="30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Vorarlberg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12340" y="33370"/>
                </a:moveTo>
                <a:lnTo>
                  <a:pt x="12530" y="33870"/>
                </a:lnTo>
                <a:lnTo>
                  <a:pt x="12680" y="34660"/>
                </a:lnTo>
                <a:lnTo>
                  <a:pt x="12690" y="34830"/>
                </a:lnTo>
                <a:lnTo>
                  <a:pt x="12660" y="35320"/>
                </a:lnTo>
                <a:lnTo>
                  <a:pt x="12480" y="35760"/>
                </a:lnTo>
                <a:lnTo>
                  <a:pt x="12020" y="36460"/>
                </a:lnTo>
                <a:lnTo>
                  <a:pt x="11900" y="36790"/>
                </a:lnTo>
                <a:lnTo>
                  <a:pt x="11760" y="37490"/>
                </a:lnTo>
                <a:lnTo>
                  <a:pt x="11740" y="37760"/>
                </a:lnTo>
                <a:lnTo>
                  <a:pt x="11750" y="37970"/>
                </a:lnTo>
                <a:lnTo>
                  <a:pt x="11790" y="38210"/>
                </a:lnTo>
                <a:lnTo>
                  <a:pt x="11800" y="38400"/>
                </a:lnTo>
                <a:lnTo>
                  <a:pt x="11760" y="38710"/>
                </a:lnTo>
                <a:lnTo>
                  <a:pt x="11690" y="38920"/>
                </a:lnTo>
                <a:lnTo>
                  <a:pt x="11560" y="39100"/>
                </a:lnTo>
                <a:lnTo>
                  <a:pt x="11410" y="39230"/>
                </a:lnTo>
                <a:lnTo>
                  <a:pt x="11260" y="39430"/>
                </a:lnTo>
                <a:lnTo>
                  <a:pt x="11220" y="39570"/>
                </a:lnTo>
                <a:lnTo>
                  <a:pt x="11250" y="39750"/>
                </a:lnTo>
                <a:lnTo>
                  <a:pt x="11520" y="40190"/>
                </a:lnTo>
                <a:lnTo>
                  <a:pt x="11730" y="40760"/>
                </a:lnTo>
                <a:lnTo>
                  <a:pt x="11740" y="40810"/>
                </a:lnTo>
                <a:lnTo>
                  <a:pt x="11580" y="40810"/>
                </a:lnTo>
                <a:lnTo>
                  <a:pt x="11060" y="40640"/>
                </a:lnTo>
                <a:lnTo>
                  <a:pt x="10800" y="40490"/>
                </a:lnTo>
                <a:lnTo>
                  <a:pt x="10340" y="40050"/>
                </a:lnTo>
                <a:lnTo>
                  <a:pt x="9060" y="39630"/>
                </a:lnTo>
                <a:lnTo>
                  <a:pt x="8760" y="39410"/>
                </a:lnTo>
                <a:lnTo>
                  <a:pt x="8610" y="39190"/>
                </a:lnTo>
                <a:lnTo>
                  <a:pt x="8590" y="39030"/>
                </a:lnTo>
                <a:lnTo>
                  <a:pt x="8630" y="38840"/>
                </a:lnTo>
                <a:lnTo>
                  <a:pt x="8660" y="38430"/>
                </a:lnTo>
                <a:lnTo>
                  <a:pt x="8710" y="38260"/>
                </a:lnTo>
                <a:lnTo>
                  <a:pt x="8710" y="38160"/>
                </a:lnTo>
                <a:lnTo>
                  <a:pt x="8660" y="38110"/>
                </a:lnTo>
                <a:lnTo>
                  <a:pt x="8590" y="38110"/>
                </a:lnTo>
                <a:lnTo>
                  <a:pt x="8540" y="38070"/>
                </a:lnTo>
                <a:lnTo>
                  <a:pt x="8560" y="37870"/>
                </a:lnTo>
                <a:lnTo>
                  <a:pt x="6310" y="37160"/>
                </a:lnTo>
                <a:lnTo>
                  <a:pt x="6110" y="37130"/>
                </a:lnTo>
                <a:lnTo>
                  <a:pt x="5480" y="37200"/>
                </a:lnTo>
                <a:lnTo>
                  <a:pt x="5260" y="37150"/>
                </a:lnTo>
                <a:lnTo>
                  <a:pt x="5350" y="37040"/>
                </a:lnTo>
                <a:lnTo>
                  <a:pt x="5550" y="36780"/>
                </a:lnTo>
                <a:lnTo>
                  <a:pt x="5590" y="36730"/>
                </a:lnTo>
                <a:lnTo>
                  <a:pt x="5670" y="36270"/>
                </a:lnTo>
                <a:lnTo>
                  <a:pt x="5650" y="36200"/>
                </a:lnTo>
                <a:lnTo>
                  <a:pt x="5600" y="36000"/>
                </a:lnTo>
                <a:lnTo>
                  <a:pt x="5550" y="35830"/>
                </a:lnTo>
                <a:lnTo>
                  <a:pt x="5270" y="35430"/>
                </a:lnTo>
                <a:lnTo>
                  <a:pt x="5090" y="35320"/>
                </a:lnTo>
                <a:lnTo>
                  <a:pt x="4910" y="35220"/>
                </a:lnTo>
                <a:lnTo>
                  <a:pt x="4910" y="35070"/>
                </a:lnTo>
                <a:lnTo>
                  <a:pt x="5030" y="34800"/>
                </a:lnTo>
                <a:lnTo>
                  <a:pt x="5040" y="34680"/>
                </a:lnTo>
                <a:lnTo>
                  <a:pt x="4940" y="34430"/>
                </a:lnTo>
                <a:lnTo>
                  <a:pt x="4830" y="34280"/>
                </a:lnTo>
                <a:lnTo>
                  <a:pt x="4770" y="34130"/>
                </a:lnTo>
                <a:lnTo>
                  <a:pt x="4810" y="34030"/>
                </a:lnTo>
                <a:lnTo>
                  <a:pt x="4850" y="33880"/>
                </a:lnTo>
                <a:lnTo>
                  <a:pt x="4700" y="33740"/>
                </a:lnTo>
                <a:lnTo>
                  <a:pt x="4650" y="33700"/>
                </a:lnTo>
                <a:lnTo>
                  <a:pt x="4550" y="33540"/>
                </a:lnTo>
                <a:lnTo>
                  <a:pt x="4930" y="32880"/>
                </a:lnTo>
                <a:lnTo>
                  <a:pt x="5340" y="32390"/>
                </a:lnTo>
                <a:lnTo>
                  <a:pt x="5380" y="32270"/>
                </a:lnTo>
                <a:lnTo>
                  <a:pt x="5440" y="31960"/>
                </a:lnTo>
                <a:lnTo>
                  <a:pt x="5500" y="31800"/>
                </a:lnTo>
                <a:lnTo>
                  <a:pt x="5960" y="31220"/>
                </a:lnTo>
                <a:lnTo>
                  <a:pt x="6080" y="30950"/>
                </a:lnTo>
                <a:lnTo>
                  <a:pt x="6090" y="30210"/>
                </a:lnTo>
                <a:lnTo>
                  <a:pt x="5740" y="29900"/>
                </a:lnTo>
                <a:lnTo>
                  <a:pt x="5300" y="29700"/>
                </a:lnTo>
                <a:lnTo>
                  <a:pt x="4950" y="29170"/>
                </a:lnTo>
                <a:lnTo>
                  <a:pt x="4930" y="29060"/>
                </a:lnTo>
                <a:lnTo>
                  <a:pt x="4860" y="28750"/>
                </a:lnTo>
                <a:lnTo>
                  <a:pt x="4890" y="28770"/>
                </a:lnTo>
                <a:lnTo>
                  <a:pt x="4940" y="28780"/>
                </a:lnTo>
                <a:lnTo>
                  <a:pt x="5640" y="28970"/>
                </a:lnTo>
                <a:lnTo>
                  <a:pt x="6400" y="28960"/>
                </a:lnTo>
                <a:lnTo>
                  <a:pt x="6720" y="28810"/>
                </a:lnTo>
                <a:lnTo>
                  <a:pt x="6900" y="28540"/>
                </a:lnTo>
                <a:lnTo>
                  <a:pt x="7040" y="28210"/>
                </a:lnTo>
                <a:lnTo>
                  <a:pt x="7300" y="27910"/>
                </a:lnTo>
                <a:lnTo>
                  <a:pt x="7480" y="27820"/>
                </a:lnTo>
                <a:lnTo>
                  <a:pt x="7660" y="27800"/>
                </a:lnTo>
                <a:lnTo>
                  <a:pt x="7820" y="27860"/>
                </a:lnTo>
                <a:lnTo>
                  <a:pt x="7960" y="28010"/>
                </a:lnTo>
                <a:lnTo>
                  <a:pt x="8000" y="28220"/>
                </a:lnTo>
                <a:lnTo>
                  <a:pt x="7980" y="28440"/>
                </a:lnTo>
                <a:lnTo>
                  <a:pt x="8030" y="28620"/>
                </a:lnTo>
                <a:lnTo>
                  <a:pt x="8270" y="28750"/>
                </a:lnTo>
                <a:lnTo>
                  <a:pt x="8360" y="28740"/>
                </a:lnTo>
                <a:lnTo>
                  <a:pt x="8510" y="28650"/>
                </a:lnTo>
                <a:lnTo>
                  <a:pt x="8570" y="28630"/>
                </a:lnTo>
                <a:lnTo>
                  <a:pt x="8930" y="28760"/>
                </a:lnTo>
                <a:lnTo>
                  <a:pt x="9280" y="28790"/>
                </a:lnTo>
                <a:lnTo>
                  <a:pt x="9460" y="28760"/>
                </a:lnTo>
                <a:lnTo>
                  <a:pt x="9610" y="28640"/>
                </a:lnTo>
                <a:lnTo>
                  <a:pt x="9640" y="28930"/>
                </a:lnTo>
                <a:lnTo>
                  <a:pt x="9770" y="29100"/>
                </a:lnTo>
                <a:lnTo>
                  <a:pt x="9920" y="29250"/>
                </a:lnTo>
                <a:lnTo>
                  <a:pt x="10020" y="29480"/>
                </a:lnTo>
                <a:lnTo>
                  <a:pt x="10020" y="29540"/>
                </a:lnTo>
                <a:lnTo>
                  <a:pt x="10030" y="29590"/>
                </a:lnTo>
                <a:lnTo>
                  <a:pt x="10050" y="29690"/>
                </a:lnTo>
                <a:lnTo>
                  <a:pt x="10180" y="29770"/>
                </a:lnTo>
                <a:lnTo>
                  <a:pt x="10280" y="29730"/>
                </a:lnTo>
                <a:lnTo>
                  <a:pt x="10390" y="29630"/>
                </a:lnTo>
                <a:lnTo>
                  <a:pt x="10520" y="29570"/>
                </a:lnTo>
                <a:lnTo>
                  <a:pt x="11110" y="30430"/>
                </a:lnTo>
                <a:lnTo>
                  <a:pt x="11210" y="30640"/>
                </a:lnTo>
                <a:lnTo>
                  <a:pt x="11160" y="30830"/>
                </a:lnTo>
                <a:lnTo>
                  <a:pt x="10890" y="31040"/>
                </a:lnTo>
                <a:lnTo>
                  <a:pt x="11020" y="31190"/>
                </a:lnTo>
                <a:lnTo>
                  <a:pt x="11050" y="31370"/>
                </a:lnTo>
                <a:lnTo>
                  <a:pt x="11060" y="31560"/>
                </a:lnTo>
                <a:lnTo>
                  <a:pt x="11120" y="31730"/>
                </a:lnTo>
                <a:lnTo>
                  <a:pt x="11240" y="31840"/>
                </a:lnTo>
                <a:lnTo>
                  <a:pt x="11320" y="31840"/>
                </a:lnTo>
                <a:lnTo>
                  <a:pt x="11410" y="31770"/>
                </a:lnTo>
                <a:lnTo>
                  <a:pt x="11570" y="31700"/>
                </a:lnTo>
                <a:lnTo>
                  <a:pt x="11630" y="31700"/>
                </a:lnTo>
                <a:lnTo>
                  <a:pt x="11750" y="31780"/>
                </a:lnTo>
                <a:lnTo>
                  <a:pt x="11810" y="31780"/>
                </a:lnTo>
                <a:lnTo>
                  <a:pt x="11860" y="31740"/>
                </a:lnTo>
                <a:lnTo>
                  <a:pt x="12000" y="31580"/>
                </a:lnTo>
                <a:lnTo>
                  <a:pt x="12530" y="31490"/>
                </a:lnTo>
                <a:lnTo>
                  <a:pt x="12750" y="31610"/>
                </a:lnTo>
                <a:lnTo>
                  <a:pt x="12740" y="31920"/>
                </a:lnTo>
                <a:lnTo>
                  <a:pt x="12520" y="32570"/>
                </a:lnTo>
                <a:lnTo>
                  <a:pt x="12550" y="32690"/>
                </a:lnTo>
                <a:lnTo>
                  <a:pt x="12560" y="32800"/>
                </a:lnTo>
                <a:lnTo>
                  <a:pt x="12530" y="32910"/>
                </a:lnTo>
                <a:lnTo>
                  <a:pt x="12470" y="32970"/>
                </a:lnTo>
                <a:lnTo>
                  <a:pt x="12310" y="33020"/>
                </a:lnTo>
                <a:lnTo>
                  <a:pt x="12260" y="33050"/>
                </a:lnTo>
                <a:lnTo>
                  <a:pt x="12150" y="33250"/>
                </a:lnTo>
                <a:lnTo>
                  <a:pt x="12110" y="33360"/>
                </a:lnTo>
                <a:lnTo>
                  <a:pt x="12160" y="33390"/>
                </a:lnTo>
                <a:lnTo>
                  <a:pt x="12340" y="3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Tirol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12340" y="33370"/>
                </a:moveTo>
                <a:lnTo>
                  <a:pt x="13110" y="33270"/>
                </a:lnTo>
                <a:lnTo>
                  <a:pt x="13370" y="33170"/>
                </a:lnTo>
                <a:lnTo>
                  <a:pt x="13900" y="32840"/>
                </a:lnTo>
                <a:lnTo>
                  <a:pt x="14130" y="32630"/>
                </a:lnTo>
                <a:lnTo>
                  <a:pt x="14350" y="32340"/>
                </a:lnTo>
                <a:lnTo>
                  <a:pt x="14610" y="31810"/>
                </a:lnTo>
                <a:lnTo>
                  <a:pt x="14680" y="31700"/>
                </a:lnTo>
                <a:lnTo>
                  <a:pt x="14810" y="31610"/>
                </a:lnTo>
                <a:lnTo>
                  <a:pt x="15060" y="31530"/>
                </a:lnTo>
                <a:lnTo>
                  <a:pt x="15160" y="31460"/>
                </a:lnTo>
                <a:lnTo>
                  <a:pt x="15360" y="31190"/>
                </a:lnTo>
                <a:lnTo>
                  <a:pt x="15530" y="30840"/>
                </a:lnTo>
                <a:lnTo>
                  <a:pt x="15640" y="30440"/>
                </a:lnTo>
                <a:lnTo>
                  <a:pt x="15640" y="30060"/>
                </a:lnTo>
                <a:lnTo>
                  <a:pt x="15590" y="29840"/>
                </a:lnTo>
                <a:lnTo>
                  <a:pt x="15520" y="29690"/>
                </a:lnTo>
                <a:lnTo>
                  <a:pt x="15420" y="29570"/>
                </a:lnTo>
                <a:lnTo>
                  <a:pt x="15250" y="29480"/>
                </a:lnTo>
                <a:lnTo>
                  <a:pt x="15370" y="28780"/>
                </a:lnTo>
                <a:lnTo>
                  <a:pt x="15390" y="28620"/>
                </a:lnTo>
                <a:lnTo>
                  <a:pt x="15310" y="28420"/>
                </a:lnTo>
                <a:lnTo>
                  <a:pt x="15210" y="28220"/>
                </a:lnTo>
                <a:lnTo>
                  <a:pt x="15190" y="28070"/>
                </a:lnTo>
                <a:lnTo>
                  <a:pt x="15370" y="28000"/>
                </a:lnTo>
                <a:lnTo>
                  <a:pt x="15570" y="27960"/>
                </a:lnTo>
                <a:lnTo>
                  <a:pt x="15660" y="27930"/>
                </a:lnTo>
                <a:lnTo>
                  <a:pt x="15700" y="27960"/>
                </a:lnTo>
                <a:lnTo>
                  <a:pt x="15750" y="28130"/>
                </a:lnTo>
                <a:lnTo>
                  <a:pt x="15740" y="28200"/>
                </a:lnTo>
                <a:lnTo>
                  <a:pt x="15680" y="28280"/>
                </a:lnTo>
                <a:lnTo>
                  <a:pt x="15640" y="28390"/>
                </a:lnTo>
                <a:lnTo>
                  <a:pt x="15660" y="28540"/>
                </a:lnTo>
                <a:lnTo>
                  <a:pt x="15720" y="28630"/>
                </a:lnTo>
                <a:lnTo>
                  <a:pt x="15820" y="28690"/>
                </a:lnTo>
                <a:lnTo>
                  <a:pt x="16000" y="28780"/>
                </a:lnTo>
                <a:lnTo>
                  <a:pt x="16510" y="28860"/>
                </a:lnTo>
                <a:lnTo>
                  <a:pt x="16650" y="28830"/>
                </a:lnTo>
                <a:lnTo>
                  <a:pt x="16800" y="28710"/>
                </a:lnTo>
                <a:lnTo>
                  <a:pt x="17050" y="28370"/>
                </a:lnTo>
                <a:lnTo>
                  <a:pt x="17210" y="28260"/>
                </a:lnTo>
                <a:lnTo>
                  <a:pt x="17500" y="28260"/>
                </a:lnTo>
                <a:lnTo>
                  <a:pt x="19070" y="28860"/>
                </a:lnTo>
                <a:lnTo>
                  <a:pt x="19120" y="28910"/>
                </a:lnTo>
                <a:lnTo>
                  <a:pt x="19160" y="29000"/>
                </a:lnTo>
                <a:lnTo>
                  <a:pt x="19220" y="29090"/>
                </a:lnTo>
                <a:lnTo>
                  <a:pt x="19320" y="29120"/>
                </a:lnTo>
                <a:lnTo>
                  <a:pt x="19670" y="29080"/>
                </a:lnTo>
                <a:lnTo>
                  <a:pt x="20150" y="28860"/>
                </a:lnTo>
                <a:lnTo>
                  <a:pt x="20320" y="28810"/>
                </a:lnTo>
                <a:lnTo>
                  <a:pt x="20490" y="28820"/>
                </a:lnTo>
                <a:lnTo>
                  <a:pt x="20610" y="28890"/>
                </a:lnTo>
                <a:lnTo>
                  <a:pt x="20890" y="29100"/>
                </a:lnTo>
                <a:lnTo>
                  <a:pt x="20790" y="29220"/>
                </a:lnTo>
                <a:lnTo>
                  <a:pt x="20400" y="29480"/>
                </a:lnTo>
                <a:lnTo>
                  <a:pt x="20480" y="29620"/>
                </a:lnTo>
                <a:lnTo>
                  <a:pt x="21100" y="29910"/>
                </a:lnTo>
                <a:lnTo>
                  <a:pt x="21690" y="30550"/>
                </a:lnTo>
                <a:lnTo>
                  <a:pt x="21730" y="30630"/>
                </a:lnTo>
                <a:lnTo>
                  <a:pt x="21730" y="30750"/>
                </a:lnTo>
                <a:lnTo>
                  <a:pt x="21710" y="30870"/>
                </a:lnTo>
                <a:lnTo>
                  <a:pt x="21670" y="30950"/>
                </a:lnTo>
                <a:lnTo>
                  <a:pt x="21640" y="30950"/>
                </a:lnTo>
                <a:lnTo>
                  <a:pt x="21760" y="31190"/>
                </a:lnTo>
                <a:lnTo>
                  <a:pt x="21930" y="31290"/>
                </a:lnTo>
                <a:lnTo>
                  <a:pt x="23170" y="31310"/>
                </a:lnTo>
                <a:lnTo>
                  <a:pt x="23400" y="31240"/>
                </a:lnTo>
                <a:lnTo>
                  <a:pt x="24180" y="30700"/>
                </a:lnTo>
                <a:lnTo>
                  <a:pt x="24480" y="30610"/>
                </a:lnTo>
                <a:lnTo>
                  <a:pt x="24740" y="30720"/>
                </a:lnTo>
                <a:lnTo>
                  <a:pt x="24710" y="31200"/>
                </a:lnTo>
                <a:lnTo>
                  <a:pt x="25000" y="31230"/>
                </a:lnTo>
                <a:lnTo>
                  <a:pt x="25260" y="31110"/>
                </a:lnTo>
                <a:lnTo>
                  <a:pt x="25430" y="30930"/>
                </a:lnTo>
                <a:lnTo>
                  <a:pt x="25580" y="30710"/>
                </a:lnTo>
                <a:lnTo>
                  <a:pt x="25810" y="30500"/>
                </a:lnTo>
                <a:lnTo>
                  <a:pt x="26040" y="30430"/>
                </a:lnTo>
                <a:lnTo>
                  <a:pt x="26550" y="30420"/>
                </a:lnTo>
                <a:lnTo>
                  <a:pt x="26750" y="30330"/>
                </a:lnTo>
                <a:lnTo>
                  <a:pt x="26850" y="30160"/>
                </a:lnTo>
                <a:lnTo>
                  <a:pt x="26800" y="30030"/>
                </a:lnTo>
                <a:lnTo>
                  <a:pt x="26670" y="29940"/>
                </a:lnTo>
                <a:lnTo>
                  <a:pt x="26530" y="29900"/>
                </a:lnTo>
                <a:lnTo>
                  <a:pt x="27090" y="29250"/>
                </a:lnTo>
                <a:lnTo>
                  <a:pt x="27360" y="29190"/>
                </a:lnTo>
                <a:lnTo>
                  <a:pt x="27650" y="29230"/>
                </a:lnTo>
                <a:lnTo>
                  <a:pt x="27920" y="29310"/>
                </a:lnTo>
                <a:lnTo>
                  <a:pt x="28480" y="29220"/>
                </a:lnTo>
                <a:lnTo>
                  <a:pt x="28740" y="29120"/>
                </a:lnTo>
                <a:lnTo>
                  <a:pt x="28960" y="28880"/>
                </a:lnTo>
                <a:lnTo>
                  <a:pt x="29020" y="28710"/>
                </a:lnTo>
                <a:lnTo>
                  <a:pt x="29110" y="28300"/>
                </a:lnTo>
                <a:lnTo>
                  <a:pt x="29190" y="28120"/>
                </a:lnTo>
                <a:lnTo>
                  <a:pt x="29530" y="27830"/>
                </a:lnTo>
                <a:lnTo>
                  <a:pt x="29570" y="27780"/>
                </a:lnTo>
                <a:lnTo>
                  <a:pt x="29790" y="27780"/>
                </a:lnTo>
                <a:lnTo>
                  <a:pt x="30310" y="27890"/>
                </a:lnTo>
                <a:lnTo>
                  <a:pt x="31280" y="27890"/>
                </a:lnTo>
                <a:lnTo>
                  <a:pt x="31950" y="28030"/>
                </a:lnTo>
                <a:lnTo>
                  <a:pt x="32070" y="27990"/>
                </a:lnTo>
                <a:lnTo>
                  <a:pt x="32190" y="27690"/>
                </a:lnTo>
                <a:lnTo>
                  <a:pt x="32330" y="27610"/>
                </a:lnTo>
                <a:lnTo>
                  <a:pt x="33330" y="27400"/>
                </a:lnTo>
                <a:lnTo>
                  <a:pt x="36070" y="27520"/>
                </a:lnTo>
                <a:lnTo>
                  <a:pt x="36160" y="27500"/>
                </a:lnTo>
                <a:lnTo>
                  <a:pt x="36500" y="27070"/>
                </a:lnTo>
                <a:lnTo>
                  <a:pt x="36540" y="26950"/>
                </a:lnTo>
                <a:lnTo>
                  <a:pt x="36560" y="26790"/>
                </a:lnTo>
                <a:lnTo>
                  <a:pt x="36540" y="26320"/>
                </a:lnTo>
                <a:lnTo>
                  <a:pt x="36500" y="26220"/>
                </a:lnTo>
                <a:lnTo>
                  <a:pt x="36440" y="26180"/>
                </a:lnTo>
                <a:lnTo>
                  <a:pt x="36350" y="26080"/>
                </a:lnTo>
                <a:lnTo>
                  <a:pt x="36260" y="25960"/>
                </a:lnTo>
                <a:lnTo>
                  <a:pt x="36220" y="25870"/>
                </a:lnTo>
                <a:lnTo>
                  <a:pt x="36200" y="25720"/>
                </a:lnTo>
                <a:lnTo>
                  <a:pt x="36380" y="25640"/>
                </a:lnTo>
                <a:lnTo>
                  <a:pt x="36670" y="25410"/>
                </a:lnTo>
                <a:lnTo>
                  <a:pt x="36770" y="25340"/>
                </a:lnTo>
                <a:lnTo>
                  <a:pt x="36950" y="25260"/>
                </a:lnTo>
                <a:lnTo>
                  <a:pt x="36980" y="25260"/>
                </a:lnTo>
                <a:lnTo>
                  <a:pt x="36940" y="25340"/>
                </a:lnTo>
                <a:lnTo>
                  <a:pt x="36910" y="25530"/>
                </a:lnTo>
                <a:lnTo>
                  <a:pt x="36870" y="25670"/>
                </a:lnTo>
                <a:lnTo>
                  <a:pt x="36790" y="25770"/>
                </a:lnTo>
                <a:lnTo>
                  <a:pt x="36750" y="25900"/>
                </a:lnTo>
                <a:lnTo>
                  <a:pt x="36820" y="26090"/>
                </a:lnTo>
                <a:lnTo>
                  <a:pt x="36940" y="26200"/>
                </a:lnTo>
                <a:lnTo>
                  <a:pt x="37070" y="26180"/>
                </a:lnTo>
                <a:lnTo>
                  <a:pt x="37330" y="26040"/>
                </a:lnTo>
                <a:lnTo>
                  <a:pt x="37590" y="26000"/>
                </a:lnTo>
                <a:lnTo>
                  <a:pt x="38280" y="26150"/>
                </a:lnTo>
                <a:lnTo>
                  <a:pt x="38480" y="26120"/>
                </a:lnTo>
                <a:lnTo>
                  <a:pt x="38950" y="25940"/>
                </a:lnTo>
                <a:lnTo>
                  <a:pt x="39150" y="25970"/>
                </a:lnTo>
                <a:lnTo>
                  <a:pt x="39200" y="26080"/>
                </a:lnTo>
                <a:lnTo>
                  <a:pt x="39330" y="26450"/>
                </a:lnTo>
                <a:lnTo>
                  <a:pt x="39390" y="26600"/>
                </a:lnTo>
                <a:lnTo>
                  <a:pt x="39490" y="26710"/>
                </a:lnTo>
                <a:lnTo>
                  <a:pt x="39840" y="27000"/>
                </a:lnTo>
                <a:lnTo>
                  <a:pt x="40010" y="27080"/>
                </a:lnTo>
                <a:lnTo>
                  <a:pt x="40250" y="27090"/>
                </a:lnTo>
                <a:lnTo>
                  <a:pt x="40510" y="27040"/>
                </a:lnTo>
                <a:lnTo>
                  <a:pt x="40690" y="26960"/>
                </a:lnTo>
                <a:lnTo>
                  <a:pt x="40810" y="26860"/>
                </a:lnTo>
                <a:lnTo>
                  <a:pt x="41110" y="27390"/>
                </a:lnTo>
                <a:lnTo>
                  <a:pt x="41360" y="27620"/>
                </a:lnTo>
                <a:lnTo>
                  <a:pt x="41780" y="27900"/>
                </a:lnTo>
                <a:lnTo>
                  <a:pt x="41890" y="28020"/>
                </a:lnTo>
                <a:lnTo>
                  <a:pt x="41930" y="28110"/>
                </a:lnTo>
                <a:lnTo>
                  <a:pt x="41920" y="28190"/>
                </a:lnTo>
                <a:lnTo>
                  <a:pt x="41860" y="28330"/>
                </a:lnTo>
                <a:lnTo>
                  <a:pt x="41880" y="28470"/>
                </a:lnTo>
                <a:lnTo>
                  <a:pt x="41920" y="28680"/>
                </a:lnTo>
                <a:lnTo>
                  <a:pt x="42150" y="29270"/>
                </a:lnTo>
                <a:lnTo>
                  <a:pt x="42180" y="29380"/>
                </a:lnTo>
                <a:lnTo>
                  <a:pt x="42160" y="29450"/>
                </a:lnTo>
                <a:lnTo>
                  <a:pt x="42100" y="29580"/>
                </a:lnTo>
                <a:lnTo>
                  <a:pt x="42020" y="29720"/>
                </a:lnTo>
                <a:lnTo>
                  <a:pt x="41780" y="30020"/>
                </a:lnTo>
                <a:lnTo>
                  <a:pt x="41660" y="30230"/>
                </a:lnTo>
                <a:lnTo>
                  <a:pt x="41410" y="30780"/>
                </a:lnTo>
                <a:lnTo>
                  <a:pt x="41320" y="30910"/>
                </a:lnTo>
                <a:lnTo>
                  <a:pt x="41230" y="31020"/>
                </a:lnTo>
                <a:lnTo>
                  <a:pt x="41120" y="31110"/>
                </a:lnTo>
                <a:lnTo>
                  <a:pt x="41000" y="31190"/>
                </a:lnTo>
                <a:lnTo>
                  <a:pt x="40870" y="31250"/>
                </a:lnTo>
                <a:lnTo>
                  <a:pt x="40280" y="31310"/>
                </a:lnTo>
                <a:lnTo>
                  <a:pt x="40160" y="31340"/>
                </a:lnTo>
                <a:lnTo>
                  <a:pt x="40070" y="31380"/>
                </a:lnTo>
                <a:lnTo>
                  <a:pt x="40000" y="31470"/>
                </a:lnTo>
                <a:lnTo>
                  <a:pt x="39920" y="31630"/>
                </a:lnTo>
                <a:lnTo>
                  <a:pt x="39810" y="31960"/>
                </a:lnTo>
                <a:lnTo>
                  <a:pt x="39690" y="32150"/>
                </a:lnTo>
                <a:lnTo>
                  <a:pt x="39540" y="32290"/>
                </a:lnTo>
                <a:lnTo>
                  <a:pt x="39390" y="32380"/>
                </a:lnTo>
                <a:lnTo>
                  <a:pt x="39160" y="32460"/>
                </a:lnTo>
                <a:lnTo>
                  <a:pt x="38770" y="32520"/>
                </a:lnTo>
                <a:lnTo>
                  <a:pt x="38590" y="32510"/>
                </a:lnTo>
                <a:lnTo>
                  <a:pt x="38430" y="32460"/>
                </a:lnTo>
                <a:lnTo>
                  <a:pt x="38170" y="32310"/>
                </a:lnTo>
                <a:lnTo>
                  <a:pt x="38020" y="32280"/>
                </a:lnTo>
                <a:lnTo>
                  <a:pt x="37850" y="32300"/>
                </a:lnTo>
                <a:lnTo>
                  <a:pt x="37430" y="32560"/>
                </a:lnTo>
                <a:lnTo>
                  <a:pt x="36100" y="33040"/>
                </a:lnTo>
                <a:lnTo>
                  <a:pt x="35730" y="33030"/>
                </a:lnTo>
                <a:lnTo>
                  <a:pt x="35570" y="33060"/>
                </a:lnTo>
                <a:lnTo>
                  <a:pt x="35240" y="33240"/>
                </a:lnTo>
                <a:lnTo>
                  <a:pt x="35260" y="33590"/>
                </a:lnTo>
                <a:lnTo>
                  <a:pt x="35100" y="34280"/>
                </a:lnTo>
                <a:lnTo>
                  <a:pt x="35070" y="34540"/>
                </a:lnTo>
                <a:lnTo>
                  <a:pt x="35070" y="34860"/>
                </a:lnTo>
                <a:lnTo>
                  <a:pt x="35100" y="35050"/>
                </a:lnTo>
                <a:lnTo>
                  <a:pt x="35160" y="35230"/>
                </a:lnTo>
                <a:lnTo>
                  <a:pt x="35230" y="35340"/>
                </a:lnTo>
                <a:lnTo>
                  <a:pt x="35430" y="35510"/>
                </a:lnTo>
                <a:lnTo>
                  <a:pt x="35520" y="35600"/>
                </a:lnTo>
                <a:lnTo>
                  <a:pt x="35610" y="35840"/>
                </a:lnTo>
                <a:lnTo>
                  <a:pt x="35660" y="36020"/>
                </a:lnTo>
                <a:lnTo>
                  <a:pt x="35690" y="36680"/>
                </a:lnTo>
                <a:lnTo>
                  <a:pt x="35680" y="36750"/>
                </a:lnTo>
                <a:lnTo>
                  <a:pt x="35680" y="36760"/>
                </a:lnTo>
                <a:lnTo>
                  <a:pt x="35480" y="36800"/>
                </a:lnTo>
                <a:lnTo>
                  <a:pt x="34270" y="37430"/>
                </a:lnTo>
                <a:lnTo>
                  <a:pt x="33420" y="37470"/>
                </a:lnTo>
                <a:lnTo>
                  <a:pt x="32890" y="37660"/>
                </a:lnTo>
                <a:lnTo>
                  <a:pt x="32390" y="37930"/>
                </a:lnTo>
                <a:lnTo>
                  <a:pt x="31980" y="38260"/>
                </a:lnTo>
                <a:lnTo>
                  <a:pt x="31430" y="38340"/>
                </a:lnTo>
                <a:lnTo>
                  <a:pt x="31300" y="38430"/>
                </a:lnTo>
                <a:lnTo>
                  <a:pt x="31070" y="38620"/>
                </a:lnTo>
                <a:lnTo>
                  <a:pt x="30930" y="38650"/>
                </a:lnTo>
                <a:lnTo>
                  <a:pt x="30710" y="38570"/>
                </a:lnTo>
                <a:lnTo>
                  <a:pt x="30320" y="38280"/>
                </a:lnTo>
                <a:lnTo>
                  <a:pt x="30100" y="38260"/>
                </a:lnTo>
                <a:lnTo>
                  <a:pt x="30010" y="38270"/>
                </a:lnTo>
                <a:lnTo>
                  <a:pt x="29920" y="38260"/>
                </a:lnTo>
                <a:lnTo>
                  <a:pt x="29900" y="38260"/>
                </a:lnTo>
                <a:lnTo>
                  <a:pt x="29890" y="38260"/>
                </a:lnTo>
                <a:lnTo>
                  <a:pt x="29280" y="38130"/>
                </a:lnTo>
                <a:lnTo>
                  <a:pt x="29000" y="38160"/>
                </a:lnTo>
                <a:lnTo>
                  <a:pt x="28650" y="38260"/>
                </a:lnTo>
                <a:lnTo>
                  <a:pt x="28530" y="38320"/>
                </a:lnTo>
                <a:lnTo>
                  <a:pt x="28420" y="38340"/>
                </a:lnTo>
                <a:lnTo>
                  <a:pt x="28310" y="38320"/>
                </a:lnTo>
                <a:lnTo>
                  <a:pt x="28210" y="38260"/>
                </a:lnTo>
                <a:lnTo>
                  <a:pt x="28150" y="38180"/>
                </a:lnTo>
                <a:lnTo>
                  <a:pt x="28080" y="38110"/>
                </a:lnTo>
                <a:lnTo>
                  <a:pt x="28010" y="38070"/>
                </a:lnTo>
                <a:lnTo>
                  <a:pt x="27800" y="38020"/>
                </a:lnTo>
                <a:lnTo>
                  <a:pt x="27680" y="38040"/>
                </a:lnTo>
                <a:lnTo>
                  <a:pt x="27570" y="38120"/>
                </a:lnTo>
                <a:lnTo>
                  <a:pt x="27480" y="38260"/>
                </a:lnTo>
                <a:lnTo>
                  <a:pt x="27070" y="38660"/>
                </a:lnTo>
                <a:lnTo>
                  <a:pt x="26710" y="38640"/>
                </a:lnTo>
                <a:lnTo>
                  <a:pt x="26340" y="38460"/>
                </a:lnTo>
                <a:lnTo>
                  <a:pt x="25910" y="38360"/>
                </a:lnTo>
                <a:lnTo>
                  <a:pt x="25080" y="38500"/>
                </a:lnTo>
                <a:lnTo>
                  <a:pt x="24250" y="38770"/>
                </a:lnTo>
                <a:lnTo>
                  <a:pt x="24040" y="38900"/>
                </a:lnTo>
                <a:lnTo>
                  <a:pt x="23270" y="39670"/>
                </a:lnTo>
                <a:lnTo>
                  <a:pt x="23170" y="39880"/>
                </a:lnTo>
                <a:lnTo>
                  <a:pt x="23040" y="40500"/>
                </a:lnTo>
                <a:lnTo>
                  <a:pt x="22820" y="41030"/>
                </a:lnTo>
                <a:lnTo>
                  <a:pt x="22810" y="41100"/>
                </a:lnTo>
                <a:lnTo>
                  <a:pt x="22820" y="41280"/>
                </a:lnTo>
                <a:lnTo>
                  <a:pt x="22800" y="41370"/>
                </a:lnTo>
                <a:lnTo>
                  <a:pt x="22750" y="41430"/>
                </a:lnTo>
                <a:lnTo>
                  <a:pt x="22620" y="41480"/>
                </a:lnTo>
                <a:lnTo>
                  <a:pt x="22570" y="41530"/>
                </a:lnTo>
                <a:lnTo>
                  <a:pt x="22300" y="41990"/>
                </a:lnTo>
                <a:lnTo>
                  <a:pt x="22140" y="42170"/>
                </a:lnTo>
                <a:lnTo>
                  <a:pt x="21970" y="42190"/>
                </a:lnTo>
                <a:lnTo>
                  <a:pt x="21760" y="42120"/>
                </a:lnTo>
                <a:lnTo>
                  <a:pt x="21350" y="42080"/>
                </a:lnTo>
                <a:lnTo>
                  <a:pt x="21140" y="42110"/>
                </a:lnTo>
                <a:lnTo>
                  <a:pt x="20750" y="42240"/>
                </a:lnTo>
                <a:lnTo>
                  <a:pt x="20630" y="42250"/>
                </a:lnTo>
                <a:lnTo>
                  <a:pt x="20510" y="42200"/>
                </a:lnTo>
                <a:lnTo>
                  <a:pt x="20300" y="42030"/>
                </a:lnTo>
                <a:lnTo>
                  <a:pt x="20200" y="41970"/>
                </a:lnTo>
                <a:lnTo>
                  <a:pt x="20070" y="41970"/>
                </a:lnTo>
                <a:lnTo>
                  <a:pt x="19850" y="42040"/>
                </a:lnTo>
                <a:lnTo>
                  <a:pt x="19730" y="42030"/>
                </a:lnTo>
                <a:lnTo>
                  <a:pt x="19390" y="41840"/>
                </a:lnTo>
                <a:lnTo>
                  <a:pt x="19250" y="41790"/>
                </a:lnTo>
                <a:lnTo>
                  <a:pt x="19000" y="41870"/>
                </a:lnTo>
                <a:lnTo>
                  <a:pt x="18870" y="41860"/>
                </a:lnTo>
                <a:lnTo>
                  <a:pt x="18800" y="41710"/>
                </a:lnTo>
                <a:lnTo>
                  <a:pt x="18850" y="41630"/>
                </a:lnTo>
                <a:lnTo>
                  <a:pt x="19120" y="41410"/>
                </a:lnTo>
                <a:lnTo>
                  <a:pt x="19180" y="41290"/>
                </a:lnTo>
                <a:lnTo>
                  <a:pt x="19060" y="41110"/>
                </a:lnTo>
                <a:lnTo>
                  <a:pt x="18150" y="40570"/>
                </a:lnTo>
                <a:lnTo>
                  <a:pt x="17970" y="40520"/>
                </a:lnTo>
                <a:lnTo>
                  <a:pt x="17750" y="40540"/>
                </a:lnTo>
                <a:lnTo>
                  <a:pt x="16540" y="40880"/>
                </a:lnTo>
                <a:lnTo>
                  <a:pt x="16050" y="40820"/>
                </a:lnTo>
                <a:lnTo>
                  <a:pt x="15660" y="40510"/>
                </a:lnTo>
                <a:lnTo>
                  <a:pt x="15630" y="40130"/>
                </a:lnTo>
                <a:lnTo>
                  <a:pt x="15780" y="39540"/>
                </a:lnTo>
                <a:lnTo>
                  <a:pt x="15720" y="39250"/>
                </a:lnTo>
                <a:lnTo>
                  <a:pt x="15610" y="39120"/>
                </a:lnTo>
                <a:lnTo>
                  <a:pt x="15210" y="38800"/>
                </a:lnTo>
                <a:lnTo>
                  <a:pt x="14960" y="38390"/>
                </a:lnTo>
                <a:lnTo>
                  <a:pt x="14830" y="38260"/>
                </a:lnTo>
                <a:lnTo>
                  <a:pt x="14770" y="38220"/>
                </a:lnTo>
                <a:lnTo>
                  <a:pt x="14700" y="38210"/>
                </a:lnTo>
                <a:lnTo>
                  <a:pt x="14640" y="38220"/>
                </a:lnTo>
                <a:lnTo>
                  <a:pt x="14290" y="38420"/>
                </a:lnTo>
                <a:lnTo>
                  <a:pt x="13990" y="38760"/>
                </a:lnTo>
                <a:lnTo>
                  <a:pt x="13780" y="39160"/>
                </a:lnTo>
                <a:lnTo>
                  <a:pt x="13780" y="39490"/>
                </a:lnTo>
                <a:lnTo>
                  <a:pt x="13480" y="39500"/>
                </a:lnTo>
                <a:lnTo>
                  <a:pt x="13250" y="39440"/>
                </a:lnTo>
                <a:lnTo>
                  <a:pt x="13060" y="39480"/>
                </a:lnTo>
                <a:lnTo>
                  <a:pt x="12870" y="39790"/>
                </a:lnTo>
                <a:lnTo>
                  <a:pt x="12820" y="40010"/>
                </a:lnTo>
                <a:lnTo>
                  <a:pt x="12810" y="40150"/>
                </a:lnTo>
                <a:lnTo>
                  <a:pt x="12780" y="40290"/>
                </a:lnTo>
                <a:lnTo>
                  <a:pt x="12650" y="40460"/>
                </a:lnTo>
                <a:lnTo>
                  <a:pt x="12130" y="40730"/>
                </a:lnTo>
                <a:lnTo>
                  <a:pt x="11830" y="40820"/>
                </a:lnTo>
                <a:lnTo>
                  <a:pt x="11740" y="40810"/>
                </a:lnTo>
                <a:lnTo>
                  <a:pt x="11730" y="40760"/>
                </a:lnTo>
                <a:lnTo>
                  <a:pt x="11520" y="40190"/>
                </a:lnTo>
                <a:lnTo>
                  <a:pt x="11250" y="39750"/>
                </a:lnTo>
                <a:lnTo>
                  <a:pt x="11220" y="39570"/>
                </a:lnTo>
                <a:lnTo>
                  <a:pt x="11260" y="39430"/>
                </a:lnTo>
                <a:lnTo>
                  <a:pt x="11410" y="39230"/>
                </a:lnTo>
                <a:lnTo>
                  <a:pt x="11560" y="39100"/>
                </a:lnTo>
                <a:lnTo>
                  <a:pt x="11690" y="38920"/>
                </a:lnTo>
                <a:lnTo>
                  <a:pt x="11760" y="38710"/>
                </a:lnTo>
                <a:lnTo>
                  <a:pt x="11800" y="38400"/>
                </a:lnTo>
                <a:lnTo>
                  <a:pt x="11790" y="38210"/>
                </a:lnTo>
                <a:lnTo>
                  <a:pt x="11750" y="37970"/>
                </a:lnTo>
                <a:lnTo>
                  <a:pt x="11740" y="37760"/>
                </a:lnTo>
                <a:lnTo>
                  <a:pt x="11760" y="37490"/>
                </a:lnTo>
                <a:lnTo>
                  <a:pt x="11900" y="36790"/>
                </a:lnTo>
                <a:lnTo>
                  <a:pt x="12020" y="36460"/>
                </a:lnTo>
                <a:lnTo>
                  <a:pt x="12480" y="35760"/>
                </a:lnTo>
                <a:lnTo>
                  <a:pt x="12660" y="35320"/>
                </a:lnTo>
                <a:lnTo>
                  <a:pt x="12690" y="34830"/>
                </a:lnTo>
                <a:lnTo>
                  <a:pt x="12680" y="34660"/>
                </a:lnTo>
                <a:lnTo>
                  <a:pt x="12530" y="33870"/>
                </a:lnTo>
                <a:lnTo>
                  <a:pt x="12340" y="33370"/>
                </a:lnTo>
                <a:close/>
                <a:moveTo>
                  <a:pt x="36520" y="36970"/>
                </a:moveTo>
                <a:lnTo>
                  <a:pt x="36850" y="36790"/>
                </a:lnTo>
                <a:lnTo>
                  <a:pt x="37910" y="36310"/>
                </a:lnTo>
                <a:lnTo>
                  <a:pt x="38620" y="35620"/>
                </a:lnTo>
                <a:lnTo>
                  <a:pt x="38820" y="35530"/>
                </a:lnTo>
                <a:lnTo>
                  <a:pt x="39070" y="35490"/>
                </a:lnTo>
                <a:lnTo>
                  <a:pt x="39350" y="35490"/>
                </a:lnTo>
                <a:lnTo>
                  <a:pt x="39770" y="35410"/>
                </a:lnTo>
                <a:lnTo>
                  <a:pt x="40080" y="35420"/>
                </a:lnTo>
                <a:lnTo>
                  <a:pt x="40430" y="35540"/>
                </a:lnTo>
                <a:lnTo>
                  <a:pt x="40750" y="35560"/>
                </a:lnTo>
                <a:lnTo>
                  <a:pt x="40980" y="35620"/>
                </a:lnTo>
                <a:lnTo>
                  <a:pt x="41180" y="35730"/>
                </a:lnTo>
                <a:lnTo>
                  <a:pt x="41650" y="36180"/>
                </a:lnTo>
                <a:lnTo>
                  <a:pt x="41680" y="36520"/>
                </a:lnTo>
                <a:lnTo>
                  <a:pt x="41780" y="36650"/>
                </a:lnTo>
                <a:lnTo>
                  <a:pt x="41930" y="36780"/>
                </a:lnTo>
                <a:lnTo>
                  <a:pt x="42960" y="37130"/>
                </a:lnTo>
                <a:lnTo>
                  <a:pt x="43060" y="37260"/>
                </a:lnTo>
                <a:lnTo>
                  <a:pt x="43050" y="37450"/>
                </a:lnTo>
                <a:lnTo>
                  <a:pt x="42900" y="37810"/>
                </a:lnTo>
                <a:lnTo>
                  <a:pt x="42870" y="37940"/>
                </a:lnTo>
                <a:lnTo>
                  <a:pt x="42850" y="38070"/>
                </a:lnTo>
                <a:lnTo>
                  <a:pt x="42850" y="38140"/>
                </a:lnTo>
                <a:lnTo>
                  <a:pt x="42860" y="38220"/>
                </a:lnTo>
                <a:lnTo>
                  <a:pt x="42900" y="38390"/>
                </a:lnTo>
                <a:lnTo>
                  <a:pt x="42980" y="38540"/>
                </a:lnTo>
                <a:lnTo>
                  <a:pt x="43100" y="38700"/>
                </a:lnTo>
                <a:lnTo>
                  <a:pt x="43200" y="38900"/>
                </a:lnTo>
                <a:lnTo>
                  <a:pt x="43440" y="39120"/>
                </a:lnTo>
                <a:lnTo>
                  <a:pt x="43560" y="39210"/>
                </a:lnTo>
                <a:lnTo>
                  <a:pt x="43710" y="39370"/>
                </a:lnTo>
                <a:lnTo>
                  <a:pt x="43800" y="39560"/>
                </a:lnTo>
                <a:lnTo>
                  <a:pt x="43860" y="39800"/>
                </a:lnTo>
                <a:lnTo>
                  <a:pt x="43890" y="40030"/>
                </a:lnTo>
                <a:lnTo>
                  <a:pt x="43970" y="40300"/>
                </a:lnTo>
                <a:lnTo>
                  <a:pt x="44090" y="40480"/>
                </a:lnTo>
                <a:lnTo>
                  <a:pt x="44640" y="41060"/>
                </a:lnTo>
                <a:lnTo>
                  <a:pt x="45360" y="42060"/>
                </a:lnTo>
                <a:lnTo>
                  <a:pt x="45430" y="42200"/>
                </a:lnTo>
                <a:lnTo>
                  <a:pt x="45420" y="42260"/>
                </a:lnTo>
                <a:lnTo>
                  <a:pt x="45410" y="42290"/>
                </a:lnTo>
                <a:lnTo>
                  <a:pt x="45390" y="42340"/>
                </a:lnTo>
                <a:lnTo>
                  <a:pt x="45350" y="42380"/>
                </a:lnTo>
                <a:lnTo>
                  <a:pt x="45310" y="42390"/>
                </a:lnTo>
                <a:lnTo>
                  <a:pt x="45210" y="42370"/>
                </a:lnTo>
                <a:lnTo>
                  <a:pt x="44790" y="42050"/>
                </a:lnTo>
                <a:lnTo>
                  <a:pt x="44660" y="42000"/>
                </a:lnTo>
                <a:lnTo>
                  <a:pt x="44520" y="42020"/>
                </a:lnTo>
                <a:lnTo>
                  <a:pt x="44040" y="42230"/>
                </a:lnTo>
                <a:lnTo>
                  <a:pt x="42980" y="42390"/>
                </a:lnTo>
                <a:lnTo>
                  <a:pt x="42720" y="42520"/>
                </a:lnTo>
                <a:lnTo>
                  <a:pt x="42690" y="42820"/>
                </a:lnTo>
                <a:lnTo>
                  <a:pt x="42630" y="43030"/>
                </a:lnTo>
                <a:lnTo>
                  <a:pt x="42540" y="43280"/>
                </a:lnTo>
                <a:lnTo>
                  <a:pt x="42150" y="44060"/>
                </a:lnTo>
                <a:lnTo>
                  <a:pt x="42090" y="44190"/>
                </a:lnTo>
                <a:lnTo>
                  <a:pt x="42070" y="44180"/>
                </a:lnTo>
                <a:lnTo>
                  <a:pt x="41480" y="44120"/>
                </a:lnTo>
                <a:lnTo>
                  <a:pt x="40790" y="44220"/>
                </a:lnTo>
                <a:lnTo>
                  <a:pt x="40610" y="44200"/>
                </a:lnTo>
                <a:lnTo>
                  <a:pt x="40420" y="44100"/>
                </a:lnTo>
                <a:lnTo>
                  <a:pt x="40050" y="43850"/>
                </a:lnTo>
                <a:lnTo>
                  <a:pt x="39690" y="43790"/>
                </a:lnTo>
                <a:lnTo>
                  <a:pt x="39400" y="43740"/>
                </a:lnTo>
                <a:lnTo>
                  <a:pt x="38920" y="43540"/>
                </a:lnTo>
                <a:lnTo>
                  <a:pt x="38510" y="43170"/>
                </a:lnTo>
                <a:lnTo>
                  <a:pt x="38280" y="42620"/>
                </a:lnTo>
                <a:lnTo>
                  <a:pt x="38180" y="42240"/>
                </a:lnTo>
                <a:lnTo>
                  <a:pt x="37980" y="42110"/>
                </a:lnTo>
                <a:lnTo>
                  <a:pt x="37730" y="42070"/>
                </a:lnTo>
                <a:lnTo>
                  <a:pt x="37480" y="41980"/>
                </a:lnTo>
                <a:lnTo>
                  <a:pt x="37370" y="41900"/>
                </a:lnTo>
                <a:lnTo>
                  <a:pt x="37300" y="41830"/>
                </a:lnTo>
                <a:lnTo>
                  <a:pt x="37270" y="41710"/>
                </a:lnTo>
                <a:lnTo>
                  <a:pt x="37270" y="41480"/>
                </a:lnTo>
                <a:lnTo>
                  <a:pt x="37300" y="41280"/>
                </a:lnTo>
                <a:lnTo>
                  <a:pt x="37350" y="41160"/>
                </a:lnTo>
                <a:lnTo>
                  <a:pt x="37380" y="41040"/>
                </a:lnTo>
                <a:lnTo>
                  <a:pt x="37380" y="40820"/>
                </a:lnTo>
                <a:lnTo>
                  <a:pt x="37270" y="40440"/>
                </a:lnTo>
                <a:lnTo>
                  <a:pt x="37080" y="40310"/>
                </a:lnTo>
                <a:lnTo>
                  <a:pt x="36580" y="40290"/>
                </a:lnTo>
                <a:lnTo>
                  <a:pt x="36420" y="40230"/>
                </a:lnTo>
                <a:lnTo>
                  <a:pt x="36340" y="40150"/>
                </a:lnTo>
                <a:lnTo>
                  <a:pt x="36280" y="40040"/>
                </a:lnTo>
                <a:lnTo>
                  <a:pt x="36140" y="39900"/>
                </a:lnTo>
                <a:lnTo>
                  <a:pt x="36010" y="39830"/>
                </a:lnTo>
                <a:lnTo>
                  <a:pt x="35730" y="39780"/>
                </a:lnTo>
                <a:lnTo>
                  <a:pt x="35600" y="39730"/>
                </a:lnTo>
                <a:lnTo>
                  <a:pt x="35780" y="39560"/>
                </a:lnTo>
                <a:lnTo>
                  <a:pt x="35780" y="39400"/>
                </a:lnTo>
                <a:lnTo>
                  <a:pt x="35700" y="39230"/>
                </a:lnTo>
                <a:lnTo>
                  <a:pt x="35620" y="39040"/>
                </a:lnTo>
                <a:lnTo>
                  <a:pt x="35550" y="38640"/>
                </a:lnTo>
                <a:lnTo>
                  <a:pt x="35500" y="38440"/>
                </a:lnTo>
                <a:lnTo>
                  <a:pt x="35420" y="38260"/>
                </a:lnTo>
                <a:lnTo>
                  <a:pt x="35540" y="37960"/>
                </a:lnTo>
                <a:lnTo>
                  <a:pt x="36260" y="37550"/>
                </a:lnTo>
                <a:lnTo>
                  <a:pt x="36520" y="37210"/>
                </a:lnTo>
                <a:lnTo>
                  <a:pt x="36520" y="3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lzburg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40810" y="26860"/>
                </a:moveTo>
                <a:lnTo>
                  <a:pt x="41220" y="26480"/>
                </a:lnTo>
                <a:lnTo>
                  <a:pt x="41450" y="26370"/>
                </a:lnTo>
                <a:lnTo>
                  <a:pt x="41870" y="26270"/>
                </a:lnTo>
                <a:lnTo>
                  <a:pt x="42300" y="26270"/>
                </a:lnTo>
                <a:lnTo>
                  <a:pt x="42970" y="26440"/>
                </a:lnTo>
                <a:lnTo>
                  <a:pt x="43170" y="26410"/>
                </a:lnTo>
                <a:lnTo>
                  <a:pt x="43050" y="26720"/>
                </a:lnTo>
                <a:lnTo>
                  <a:pt x="43240" y="26950"/>
                </a:lnTo>
                <a:lnTo>
                  <a:pt x="43550" y="27160"/>
                </a:lnTo>
                <a:lnTo>
                  <a:pt x="43780" y="27390"/>
                </a:lnTo>
                <a:lnTo>
                  <a:pt x="43460" y="27550"/>
                </a:lnTo>
                <a:lnTo>
                  <a:pt x="43310" y="27960"/>
                </a:lnTo>
                <a:lnTo>
                  <a:pt x="43380" y="28390"/>
                </a:lnTo>
                <a:lnTo>
                  <a:pt x="43670" y="28630"/>
                </a:lnTo>
                <a:lnTo>
                  <a:pt x="43850" y="28660"/>
                </a:lnTo>
                <a:lnTo>
                  <a:pt x="43970" y="28700"/>
                </a:lnTo>
                <a:lnTo>
                  <a:pt x="44070" y="28780"/>
                </a:lnTo>
                <a:lnTo>
                  <a:pt x="44610" y="29390"/>
                </a:lnTo>
                <a:lnTo>
                  <a:pt x="45190" y="29830"/>
                </a:lnTo>
                <a:lnTo>
                  <a:pt x="45330" y="29880"/>
                </a:lnTo>
                <a:lnTo>
                  <a:pt x="45430" y="29850"/>
                </a:lnTo>
                <a:lnTo>
                  <a:pt x="45520" y="29790"/>
                </a:lnTo>
                <a:lnTo>
                  <a:pt x="45650" y="29790"/>
                </a:lnTo>
                <a:lnTo>
                  <a:pt x="45760" y="29850"/>
                </a:lnTo>
                <a:lnTo>
                  <a:pt x="45830" y="29920"/>
                </a:lnTo>
                <a:lnTo>
                  <a:pt x="45900" y="29970"/>
                </a:lnTo>
                <a:lnTo>
                  <a:pt x="46030" y="29960"/>
                </a:lnTo>
                <a:lnTo>
                  <a:pt x="46110" y="29890"/>
                </a:lnTo>
                <a:lnTo>
                  <a:pt x="46450" y="29480"/>
                </a:lnTo>
                <a:lnTo>
                  <a:pt x="46450" y="29340"/>
                </a:lnTo>
                <a:lnTo>
                  <a:pt x="46420" y="29230"/>
                </a:lnTo>
                <a:lnTo>
                  <a:pt x="46380" y="29140"/>
                </a:lnTo>
                <a:lnTo>
                  <a:pt x="46360" y="29040"/>
                </a:lnTo>
                <a:lnTo>
                  <a:pt x="46350" y="28930"/>
                </a:lnTo>
                <a:lnTo>
                  <a:pt x="46350" y="28630"/>
                </a:lnTo>
                <a:lnTo>
                  <a:pt x="46370" y="28580"/>
                </a:lnTo>
                <a:lnTo>
                  <a:pt x="46490" y="28290"/>
                </a:lnTo>
                <a:lnTo>
                  <a:pt x="46500" y="28270"/>
                </a:lnTo>
                <a:lnTo>
                  <a:pt x="46480" y="28280"/>
                </a:lnTo>
                <a:lnTo>
                  <a:pt x="46470" y="27880"/>
                </a:lnTo>
                <a:lnTo>
                  <a:pt x="46500" y="27890"/>
                </a:lnTo>
                <a:lnTo>
                  <a:pt x="46690" y="27640"/>
                </a:lnTo>
                <a:lnTo>
                  <a:pt x="46700" y="27590"/>
                </a:lnTo>
                <a:lnTo>
                  <a:pt x="46840" y="27240"/>
                </a:lnTo>
                <a:lnTo>
                  <a:pt x="46870" y="27200"/>
                </a:lnTo>
                <a:lnTo>
                  <a:pt x="46890" y="26980"/>
                </a:lnTo>
                <a:lnTo>
                  <a:pt x="46900" y="26770"/>
                </a:lnTo>
                <a:lnTo>
                  <a:pt x="46870" y="26540"/>
                </a:lnTo>
                <a:lnTo>
                  <a:pt x="46770" y="26290"/>
                </a:lnTo>
                <a:lnTo>
                  <a:pt x="46540" y="25890"/>
                </a:lnTo>
                <a:lnTo>
                  <a:pt x="46390" y="25710"/>
                </a:lnTo>
                <a:lnTo>
                  <a:pt x="46250" y="25600"/>
                </a:lnTo>
                <a:lnTo>
                  <a:pt x="46060" y="25570"/>
                </a:lnTo>
                <a:lnTo>
                  <a:pt x="45760" y="25700"/>
                </a:lnTo>
                <a:lnTo>
                  <a:pt x="45580" y="25730"/>
                </a:lnTo>
                <a:lnTo>
                  <a:pt x="44920" y="25610"/>
                </a:lnTo>
                <a:lnTo>
                  <a:pt x="44720" y="25410"/>
                </a:lnTo>
                <a:lnTo>
                  <a:pt x="44940" y="25060"/>
                </a:lnTo>
                <a:lnTo>
                  <a:pt x="44950" y="25060"/>
                </a:lnTo>
                <a:lnTo>
                  <a:pt x="45020" y="24940"/>
                </a:lnTo>
                <a:lnTo>
                  <a:pt x="45040" y="24820"/>
                </a:lnTo>
                <a:lnTo>
                  <a:pt x="45050" y="24710"/>
                </a:lnTo>
                <a:lnTo>
                  <a:pt x="45070" y="24590"/>
                </a:lnTo>
                <a:lnTo>
                  <a:pt x="45140" y="24450"/>
                </a:lnTo>
                <a:lnTo>
                  <a:pt x="45910" y="23220"/>
                </a:lnTo>
                <a:lnTo>
                  <a:pt x="45850" y="23160"/>
                </a:lnTo>
                <a:lnTo>
                  <a:pt x="45590" y="22770"/>
                </a:lnTo>
                <a:lnTo>
                  <a:pt x="45190" y="21830"/>
                </a:lnTo>
                <a:lnTo>
                  <a:pt x="44990" y="21640"/>
                </a:lnTo>
                <a:lnTo>
                  <a:pt x="44890" y="21580"/>
                </a:lnTo>
                <a:lnTo>
                  <a:pt x="44650" y="21340"/>
                </a:lnTo>
                <a:lnTo>
                  <a:pt x="44370" y="21160"/>
                </a:lnTo>
                <a:lnTo>
                  <a:pt x="44270" y="21020"/>
                </a:lnTo>
                <a:lnTo>
                  <a:pt x="44210" y="20840"/>
                </a:lnTo>
                <a:lnTo>
                  <a:pt x="44200" y="20810"/>
                </a:lnTo>
                <a:lnTo>
                  <a:pt x="44440" y="20710"/>
                </a:lnTo>
                <a:lnTo>
                  <a:pt x="45000" y="20560"/>
                </a:lnTo>
                <a:lnTo>
                  <a:pt x="45140" y="20460"/>
                </a:lnTo>
                <a:lnTo>
                  <a:pt x="45180" y="20390"/>
                </a:lnTo>
                <a:lnTo>
                  <a:pt x="45270" y="20120"/>
                </a:lnTo>
                <a:lnTo>
                  <a:pt x="45410" y="20000"/>
                </a:lnTo>
                <a:lnTo>
                  <a:pt x="45630" y="19930"/>
                </a:lnTo>
                <a:lnTo>
                  <a:pt x="46140" y="19900"/>
                </a:lnTo>
                <a:lnTo>
                  <a:pt x="46440" y="19950"/>
                </a:lnTo>
                <a:lnTo>
                  <a:pt x="46730" y="20120"/>
                </a:lnTo>
                <a:lnTo>
                  <a:pt x="47080" y="20490"/>
                </a:lnTo>
                <a:lnTo>
                  <a:pt x="47140" y="20530"/>
                </a:lnTo>
                <a:lnTo>
                  <a:pt x="47200" y="20560"/>
                </a:lnTo>
                <a:lnTo>
                  <a:pt x="47670" y="20720"/>
                </a:lnTo>
                <a:lnTo>
                  <a:pt x="48120" y="20780"/>
                </a:lnTo>
                <a:lnTo>
                  <a:pt x="48810" y="20700"/>
                </a:lnTo>
                <a:lnTo>
                  <a:pt x="49620" y="20320"/>
                </a:lnTo>
                <a:lnTo>
                  <a:pt x="49980" y="20580"/>
                </a:lnTo>
                <a:lnTo>
                  <a:pt x="50100" y="20640"/>
                </a:lnTo>
                <a:lnTo>
                  <a:pt x="50210" y="20720"/>
                </a:lnTo>
                <a:lnTo>
                  <a:pt x="50310" y="20840"/>
                </a:lnTo>
                <a:lnTo>
                  <a:pt x="50300" y="20980"/>
                </a:lnTo>
                <a:lnTo>
                  <a:pt x="50190" y="21110"/>
                </a:lnTo>
                <a:lnTo>
                  <a:pt x="50020" y="21150"/>
                </a:lnTo>
                <a:lnTo>
                  <a:pt x="49850" y="21140"/>
                </a:lnTo>
                <a:lnTo>
                  <a:pt x="49530" y="21040"/>
                </a:lnTo>
                <a:lnTo>
                  <a:pt x="49450" y="21060"/>
                </a:lnTo>
                <a:lnTo>
                  <a:pt x="49380" y="21110"/>
                </a:lnTo>
                <a:lnTo>
                  <a:pt x="49340" y="21200"/>
                </a:lnTo>
                <a:lnTo>
                  <a:pt x="49300" y="21350"/>
                </a:lnTo>
                <a:lnTo>
                  <a:pt x="49270" y="21560"/>
                </a:lnTo>
                <a:lnTo>
                  <a:pt x="49240" y="22060"/>
                </a:lnTo>
                <a:lnTo>
                  <a:pt x="49260" y="22290"/>
                </a:lnTo>
                <a:lnTo>
                  <a:pt x="49290" y="22520"/>
                </a:lnTo>
                <a:lnTo>
                  <a:pt x="49440" y="23170"/>
                </a:lnTo>
                <a:lnTo>
                  <a:pt x="49490" y="23330"/>
                </a:lnTo>
                <a:lnTo>
                  <a:pt x="49600" y="23480"/>
                </a:lnTo>
                <a:lnTo>
                  <a:pt x="49790" y="23610"/>
                </a:lnTo>
                <a:lnTo>
                  <a:pt x="51940" y="24090"/>
                </a:lnTo>
                <a:lnTo>
                  <a:pt x="52220" y="24340"/>
                </a:lnTo>
                <a:lnTo>
                  <a:pt x="52070" y="24530"/>
                </a:lnTo>
                <a:lnTo>
                  <a:pt x="51880" y="24560"/>
                </a:lnTo>
                <a:lnTo>
                  <a:pt x="51410" y="24590"/>
                </a:lnTo>
                <a:lnTo>
                  <a:pt x="51330" y="24650"/>
                </a:lnTo>
                <a:lnTo>
                  <a:pt x="51310" y="24730"/>
                </a:lnTo>
                <a:lnTo>
                  <a:pt x="51370" y="24870"/>
                </a:lnTo>
                <a:lnTo>
                  <a:pt x="51410" y="24930"/>
                </a:lnTo>
                <a:lnTo>
                  <a:pt x="51470" y="24990"/>
                </a:lnTo>
                <a:lnTo>
                  <a:pt x="51580" y="25050"/>
                </a:lnTo>
                <a:lnTo>
                  <a:pt x="51830" y="25160"/>
                </a:lnTo>
                <a:lnTo>
                  <a:pt x="52130" y="25200"/>
                </a:lnTo>
                <a:lnTo>
                  <a:pt x="52220" y="25360"/>
                </a:lnTo>
                <a:lnTo>
                  <a:pt x="52270" y="25510"/>
                </a:lnTo>
                <a:lnTo>
                  <a:pt x="51840" y="26860"/>
                </a:lnTo>
                <a:lnTo>
                  <a:pt x="52040" y="27210"/>
                </a:lnTo>
                <a:lnTo>
                  <a:pt x="52070" y="27360"/>
                </a:lnTo>
                <a:lnTo>
                  <a:pt x="52040" y="27540"/>
                </a:lnTo>
                <a:lnTo>
                  <a:pt x="51970" y="27680"/>
                </a:lnTo>
                <a:lnTo>
                  <a:pt x="51790" y="27990"/>
                </a:lnTo>
                <a:lnTo>
                  <a:pt x="51720" y="28220"/>
                </a:lnTo>
                <a:lnTo>
                  <a:pt x="51740" y="28490"/>
                </a:lnTo>
                <a:lnTo>
                  <a:pt x="51840" y="28730"/>
                </a:lnTo>
                <a:lnTo>
                  <a:pt x="52260" y="29160"/>
                </a:lnTo>
                <a:lnTo>
                  <a:pt x="52940" y="29600"/>
                </a:lnTo>
                <a:lnTo>
                  <a:pt x="52850" y="29860"/>
                </a:lnTo>
                <a:lnTo>
                  <a:pt x="52760" y="30190"/>
                </a:lnTo>
                <a:lnTo>
                  <a:pt x="52750" y="30320"/>
                </a:lnTo>
                <a:lnTo>
                  <a:pt x="52860" y="30950"/>
                </a:lnTo>
                <a:lnTo>
                  <a:pt x="53210" y="32130"/>
                </a:lnTo>
                <a:lnTo>
                  <a:pt x="53530" y="32780"/>
                </a:lnTo>
                <a:lnTo>
                  <a:pt x="53900" y="33140"/>
                </a:lnTo>
                <a:lnTo>
                  <a:pt x="54110" y="33280"/>
                </a:lnTo>
                <a:lnTo>
                  <a:pt x="54280" y="33330"/>
                </a:lnTo>
                <a:lnTo>
                  <a:pt x="54450" y="33270"/>
                </a:lnTo>
                <a:lnTo>
                  <a:pt x="54610" y="33140"/>
                </a:lnTo>
                <a:lnTo>
                  <a:pt x="54810" y="33060"/>
                </a:lnTo>
                <a:lnTo>
                  <a:pt x="55150" y="33020"/>
                </a:lnTo>
                <a:lnTo>
                  <a:pt x="55330" y="32900"/>
                </a:lnTo>
                <a:lnTo>
                  <a:pt x="55510" y="32840"/>
                </a:lnTo>
                <a:lnTo>
                  <a:pt x="55660" y="32950"/>
                </a:lnTo>
                <a:lnTo>
                  <a:pt x="55860" y="33340"/>
                </a:lnTo>
                <a:lnTo>
                  <a:pt x="56120" y="33750"/>
                </a:lnTo>
                <a:lnTo>
                  <a:pt x="56180" y="33920"/>
                </a:lnTo>
                <a:lnTo>
                  <a:pt x="56210" y="34070"/>
                </a:lnTo>
                <a:lnTo>
                  <a:pt x="56270" y="34250"/>
                </a:lnTo>
                <a:lnTo>
                  <a:pt x="56360" y="34410"/>
                </a:lnTo>
                <a:lnTo>
                  <a:pt x="56760" y="34920"/>
                </a:lnTo>
                <a:lnTo>
                  <a:pt x="57110" y="35170"/>
                </a:lnTo>
                <a:lnTo>
                  <a:pt x="57210" y="35320"/>
                </a:lnTo>
                <a:lnTo>
                  <a:pt x="57180" y="35500"/>
                </a:lnTo>
                <a:lnTo>
                  <a:pt x="56950" y="35800"/>
                </a:lnTo>
                <a:lnTo>
                  <a:pt x="56600" y="36140"/>
                </a:lnTo>
                <a:lnTo>
                  <a:pt x="56500" y="36300"/>
                </a:lnTo>
                <a:lnTo>
                  <a:pt x="56480" y="36520"/>
                </a:lnTo>
                <a:lnTo>
                  <a:pt x="56500" y="36870"/>
                </a:lnTo>
                <a:lnTo>
                  <a:pt x="56440" y="37060"/>
                </a:lnTo>
                <a:lnTo>
                  <a:pt x="56310" y="37400"/>
                </a:lnTo>
                <a:lnTo>
                  <a:pt x="55790" y="38350"/>
                </a:lnTo>
                <a:lnTo>
                  <a:pt x="55330" y="38940"/>
                </a:lnTo>
                <a:lnTo>
                  <a:pt x="54990" y="38480"/>
                </a:lnTo>
                <a:lnTo>
                  <a:pt x="53960" y="37680"/>
                </a:lnTo>
                <a:lnTo>
                  <a:pt x="53540" y="37460"/>
                </a:lnTo>
                <a:lnTo>
                  <a:pt x="53240" y="37370"/>
                </a:lnTo>
                <a:lnTo>
                  <a:pt x="52710" y="37320"/>
                </a:lnTo>
                <a:lnTo>
                  <a:pt x="51510" y="37070"/>
                </a:lnTo>
                <a:lnTo>
                  <a:pt x="51250" y="37050"/>
                </a:lnTo>
                <a:lnTo>
                  <a:pt x="50150" y="36760"/>
                </a:lnTo>
                <a:lnTo>
                  <a:pt x="49680" y="36610"/>
                </a:lnTo>
                <a:lnTo>
                  <a:pt x="49460" y="36630"/>
                </a:lnTo>
                <a:lnTo>
                  <a:pt x="49280" y="36670"/>
                </a:lnTo>
                <a:lnTo>
                  <a:pt x="48980" y="36960"/>
                </a:lnTo>
                <a:lnTo>
                  <a:pt x="48710" y="37180"/>
                </a:lnTo>
                <a:lnTo>
                  <a:pt x="48080" y="37480"/>
                </a:lnTo>
                <a:lnTo>
                  <a:pt x="47610" y="37590"/>
                </a:lnTo>
                <a:lnTo>
                  <a:pt x="46720" y="37640"/>
                </a:lnTo>
                <a:lnTo>
                  <a:pt x="46360" y="37600"/>
                </a:lnTo>
                <a:lnTo>
                  <a:pt x="46140" y="37540"/>
                </a:lnTo>
                <a:lnTo>
                  <a:pt x="45940" y="37430"/>
                </a:lnTo>
                <a:lnTo>
                  <a:pt x="44990" y="36810"/>
                </a:lnTo>
                <a:lnTo>
                  <a:pt x="44410" y="36630"/>
                </a:lnTo>
                <a:lnTo>
                  <a:pt x="44030" y="36580"/>
                </a:lnTo>
                <a:lnTo>
                  <a:pt x="43300" y="36400"/>
                </a:lnTo>
                <a:lnTo>
                  <a:pt x="42750" y="36130"/>
                </a:lnTo>
                <a:lnTo>
                  <a:pt x="42280" y="35830"/>
                </a:lnTo>
                <a:lnTo>
                  <a:pt x="42130" y="35760"/>
                </a:lnTo>
                <a:lnTo>
                  <a:pt x="42020" y="35750"/>
                </a:lnTo>
                <a:lnTo>
                  <a:pt x="41960" y="35780"/>
                </a:lnTo>
                <a:lnTo>
                  <a:pt x="41930" y="35830"/>
                </a:lnTo>
                <a:lnTo>
                  <a:pt x="41910" y="35870"/>
                </a:lnTo>
                <a:lnTo>
                  <a:pt x="41900" y="35930"/>
                </a:lnTo>
                <a:lnTo>
                  <a:pt x="41880" y="35980"/>
                </a:lnTo>
                <a:lnTo>
                  <a:pt x="41840" y="36040"/>
                </a:lnTo>
                <a:lnTo>
                  <a:pt x="41800" y="36080"/>
                </a:lnTo>
                <a:lnTo>
                  <a:pt x="41650" y="36180"/>
                </a:lnTo>
                <a:lnTo>
                  <a:pt x="41180" y="35730"/>
                </a:lnTo>
                <a:lnTo>
                  <a:pt x="40980" y="35620"/>
                </a:lnTo>
                <a:lnTo>
                  <a:pt x="40750" y="35560"/>
                </a:lnTo>
                <a:lnTo>
                  <a:pt x="40430" y="35540"/>
                </a:lnTo>
                <a:lnTo>
                  <a:pt x="40080" y="35420"/>
                </a:lnTo>
                <a:lnTo>
                  <a:pt x="39770" y="35410"/>
                </a:lnTo>
                <a:lnTo>
                  <a:pt x="39350" y="35490"/>
                </a:lnTo>
                <a:lnTo>
                  <a:pt x="39070" y="35490"/>
                </a:lnTo>
                <a:lnTo>
                  <a:pt x="38820" y="35530"/>
                </a:lnTo>
                <a:lnTo>
                  <a:pt x="38620" y="35620"/>
                </a:lnTo>
                <a:lnTo>
                  <a:pt x="37910" y="36310"/>
                </a:lnTo>
                <a:lnTo>
                  <a:pt x="36850" y="36790"/>
                </a:lnTo>
                <a:lnTo>
                  <a:pt x="36520" y="36970"/>
                </a:lnTo>
                <a:lnTo>
                  <a:pt x="36520" y="36750"/>
                </a:lnTo>
                <a:lnTo>
                  <a:pt x="36240" y="36650"/>
                </a:lnTo>
                <a:lnTo>
                  <a:pt x="35680" y="36760"/>
                </a:lnTo>
                <a:lnTo>
                  <a:pt x="35680" y="36750"/>
                </a:lnTo>
                <a:lnTo>
                  <a:pt x="35690" y="36680"/>
                </a:lnTo>
                <a:lnTo>
                  <a:pt x="35660" y="36020"/>
                </a:lnTo>
                <a:lnTo>
                  <a:pt x="35610" y="35840"/>
                </a:lnTo>
                <a:lnTo>
                  <a:pt x="35520" y="35600"/>
                </a:lnTo>
                <a:lnTo>
                  <a:pt x="35430" y="35510"/>
                </a:lnTo>
                <a:lnTo>
                  <a:pt x="35230" y="35340"/>
                </a:lnTo>
                <a:lnTo>
                  <a:pt x="35160" y="35230"/>
                </a:lnTo>
                <a:lnTo>
                  <a:pt x="35100" y="35050"/>
                </a:lnTo>
                <a:lnTo>
                  <a:pt x="35070" y="34860"/>
                </a:lnTo>
                <a:lnTo>
                  <a:pt x="35070" y="34540"/>
                </a:lnTo>
                <a:lnTo>
                  <a:pt x="35100" y="34280"/>
                </a:lnTo>
                <a:lnTo>
                  <a:pt x="35260" y="33590"/>
                </a:lnTo>
                <a:lnTo>
                  <a:pt x="35240" y="33240"/>
                </a:lnTo>
                <a:lnTo>
                  <a:pt x="35570" y="33060"/>
                </a:lnTo>
                <a:lnTo>
                  <a:pt x="35730" y="33030"/>
                </a:lnTo>
                <a:lnTo>
                  <a:pt x="36100" y="33040"/>
                </a:lnTo>
                <a:lnTo>
                  <a:pt x="37430" y="32560"/>
                </a:lnTo>
                <a:lnTo>
                  <a:pt x="37850" y="32300"/>
                </a:lnTo>
                <a:lnTo>
                  <a:pt x="38020" y="32280"/>
                </a:lnTo>
                <a:lnTo>
                  <a:pt x="38170" y="32310"/>
                </a:lnTo>
                <a:lnTo>
                  <a:pt x="38430" y="32460"/>
                </a:lnTo>
                <a:lnTo>
                  <a:pt x="38590" y="32510"/>
                </a:lnTo>
                <a:lnTo>
                  <a:pt x="38770" y="32520"/>
                </a:lnTo>
                <a:lnTo>
                  <a:pt x="39160" y="32460"/>
                </a:lnTo>
                <a:lnTo>
                  <a:pt x="39390" y="32380"/>
                </a:lnTo>
                <a:lnTo>
                  <a:pt x="39540" y="32290"/>
                </a:lnTo>
                <a:lnTo>
                  <a:pt x="39690" y="32150"/>
                </a:lnTo>
                <a:lnTo>
                  <a:pt x="39810" y="31960"/>
                </a:lnTo>
                <a:lnTo>
                  <a:pt x="39920" y="31630"/>
                </a:lnTo>
                <a:lnTo>
                  <a:pt x="40000" y="31470"/>
                </a:lnTo>
                <a:lnTo>
                  <a:pt x="40070" y="31380"/>
                </a:lnTo>
                <a:lnTo>
                  <a:pt x="40160" y="31340"/>
                </a:lnTo>
                <a:lnTo>
                  <a:pt x="40280" y="31310"/>
                </a:lnTo>
                <a:lnTo>
                  <a:pt x="40870" y="31250"/>
                </a:lnTo>
                <a:lnTo>
                  <a:pt x="41000" y="31190"/>
                </a:lnTo>
                <a:lnTo>
                  <a:pt x="41120" y="31110"/>
                </a:lnTo>
                <a:lnTo>
                  <a:pt x="41230" y="31020"/>
                </a:lnTo>
                <a:lnTo>
                  <a:pt x="41320" y="30910"/>
                </a:lnTo>
                <a:lnTo>
                  <a:pt x="41410" y="30780"/>
                </a:lnTo>
                <a:lnTo>
                  <a:pt x="41660" y="30230"/>
                </a:lnTo>
                <a:lnTo>
                  <a:pt x="41780" y="30020"/>
                </a:lnTo>
                <a:lnTo>
                  <a:pt x="42020" y="29720"/>
                </a:lnTo>
                <a:lnTo>
                  <a:pt x="42100" y="29580"/>
                </a:lnTo>
                <a:lnTo>
                  <a:pt x="42160" y="29450"/>
                </a:lnTo>
                <a:lnTo>
                  <a:pt x="42180" y="29380"/>
                </a:lnTo>
                <a:lnTo>
                  <a:pt x="42150" y="29270"/>
                </a:lnTo>
                <a:lnTo>
                  <a:pt x="41920" y="28680"/>
                </a:lnTo>
                <a:lnTo>
                  <a:pt x="41880" y="28470"/>
                </a:lnTo>
                <a:lnTo>
                  <a:pt x="41860" y="28330"/>
                </a:lnTo>
                <a:lnTo>
                  <a:pt x="41920" y="28190"/>
                </a:lnTo>
                <a:lnTo>
                  <a:pt x="41930" y="28110"/>
                </a:lnTo>
                <a:lnTo>
                  <a:pt x="41890" y="28020"/>
                </a:lnTo>
                <a:lnTo>
                  <a:pt x="41780" y="27900"/>
                </a:lnTo>
                <a:lnTo>
                  <a:pt x="41360" y="27620"/>
                </a:lnTo>
                <a:lnTo>
                  <a:pt x="41110" y="27390"/>
                </a:lnTo>
                <a:lnTo>
                  <a:pt x="40810" y="2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Kärnten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42090" y="44190"/>
                </a:moveTo>
                <a:lnTo>
                  <a:pt x="42150" y="44060"/>
                </a:lnTo>
                <a:lnTo>
                  <a:pt x="42540" y="43280"/>
                </a:lnTo>
                <a:lnTo>
                  <a:pt x="42630" y="43030"/>
                </a:lnTo>
                <a:lnTo>
                  <a:pt x="42690" y="42820"/>
                </a:lnTo>
                <a:lnTo>
                  <a:pt x="42720" y="42520"/>
                </a:lnTo>
                <a:lnTo>
                  <a:pt x="42980" y="42390"/>
                </a:lnTo>
                <a:lnTo>
                  <a:pt x="44040" y="42230"/>
                </a:lnTo>
                <a:lnTo>
                  <a:pt x="44520" y="42020"/>
                </a:lnTo>
                <a:lnTo>
                  <a:pt x="44660" y="42000"/>
                </a:lnTo>
                <a:lnTo>
                  <a:pt x="44790" y="42050"/>
                </a:lnTo>
                <a:lnTo>
                  <a:pt x="45210" y="42370"/>
                </a:lnTo>
                <a:lnTo>
                  <a:pt x="45310" y="42390"/>
                </a:lnTo>
                <a:lnTo>
                  <a:pt x="45350" y="42380"/>
                </a:lnTo>
                <a:lnTo>
                  <a:pt x="45390" y="42340"/>
                </a:lnTo>
                <a:lnTo>
                  <a:pt x="45410" y="42290"/>
                </a:lnTo>
                <a:lnTo>
                  <a:pt x="45420" y="42260"/>
                </a:lnTo>
                <a:lnTo>
                  <a:pt x="45430" y="42200"/>
                </a:lnTo>
                <a:lnTo>
                  <a:pt x="45360" y="42060"/>
                </a:lnTo>
                <a:lnTo>
                  <a:pt x="44640" y="41060"/>
                </a:lnTo>
                <a:lnTo>
                  <a:pt x="44090" y="40480"/>
                </a:lnTo>
                <a:lnTo>
                  <a:pt x="43970" y="40300"/>
                </a:lnTo>
                <a:lnTo>
                  <a:pt x="43890" y="40030"/>
                </a:lnTo>
                <a:lnTo>
                  <a:pt x="43860" y="39800"/>
                </a:lnTo>
                <a:lnTo>
                  <a:pt x="43800" y="39560"/>
                </a:lnTo>
                <a:lnTo>
                  <a:pt x="43710" y="39370"/>
                </a:lnTo>
                <a:lnTo>
                  <a:pt x="43560" y="39210"/>
                </a:lnTo>
                <a:lnTo>
                  <a:pt x="43440" y="39120"/>
                </a:lnTo>
                <a:lnTo>
                  <a:pt x="43200" y="38900"/>
                </a:lnTo>
                <a:lnTo>
                  <a:pt x="43100" y="38700"/>
                </a:lnTo>
                <a:lnTo>
                  <a:pt x="42980" y="38540"/>
                </a:lnTo>
                <a:lnTo>
                  <a:pt x="42900" y="38390"/>
                </a:lnTo>
                <a:lnTo>
                  <a:pt x="42860" y="38220"/>
                </a:lnTo>
                <a:lnTo>
                  <a:pt x="42850" y="38140"/>
                </a:lnTo>
                <a:lnTo>
                  <a:pt x="42850" y="38070"/>
                </a:lnTo>
                <a:lnTo>
                  <a:pt x="42870" y="37940"/>
                </a:lnTo>
                <a:lnTo>
                  <a:pt x="42900" y="37810"/>
                </a:lnTo>
                <a:lnTo>
                  <a:pt x="43050" y="37450"/>
                </a:lnTo>
                <a:lnTo>
                  <a:pt x="43060" y="37260"/>
                </a:lnTo>
                <a:lnTo>
                  <a:pt x="42960" y="37130"/>
                </a:lnTo>
                <a:lnTo>
                  <a:pt x="41930" y="36780"/>
                </a:lnTo>
                <a:lnTo>
                  <a:pt x="41780" y="36650"/>
                </a:lnTo>
                <a:lnTo>
                  <a:pt x="41680" y="36520"/>
                </a:lnTo>
                <a:lnTo>
                  <a:pt x="41650" y="36180"/>
                </a:lnTo>
                <a:lnTo>
                  <a:pt x="41800" y="36080"/>
                </a:lnTo>
                <a:lnTo>
                  <a:pt x="41840" y="36040"/>
                </a:lnTo>
                <a:lnTo>
                  <a:pt x="41880" y="35980"/>
                </a:lnTo>
                <a:lnTo>
                  <a:pt x="41900" y="35930"/>
                </a:lnTo>
                <a:lnTo>
                  <a:pt x="41910" y="35870"/>
                </a:lnTo>
                <a:lnTo>
                  <a:pt x="41930" y="35830"/>
                </a:lnTo>
                <a:lnTo>
                  <a:pt x="41960" y="35780"/>
                </a:lnTo>
                <a:lnTo>
                  <a:pt x="42020" y="35750"/>
                </a:lnTo>
                <a:lnTo>
                  <a:pt x="42130" y="35760"/>
                </a:lnTo>
                <a:lnTo>
                  <a:pt x="42280" y="35830"/>
                </a:lnTo>
                <a:lnTo>
                  <a:pt x="42750" y="36130"/>
                </a:lnTo>
                <a:lnTo>
                  <a:pt x="43300" y="36400"/>
                </a:lnTo>
                <a:lnTo>
                  <a:pt x="44030" y="36580"/>
                </a:lnTo>
                <a:lnTo>
                  <a:pt x="44410" y="36630"/>
                </a:lnTo>
                <a:lnTo>
                  <a:pt x="44990" y="36810"/>
                </a:lnTo>
                <a:lnTo>
                  <a:pt x="45940" y="37430"/>
                </a:lnTo>
                <a:lnTo>
                  <a:pt x="46140" y="37540"/>
                </a:lnTo>
                <a:lnTo>
                  <a:pt x="46360" y="37600"/>
                </a:lnTo>
                <a:lnTo>
                  <a:pt x="46720" y="37640"/>
                </a:lnTo>
                <a:lnTo>
                  <a:pt x="47610" y="37590"/>
                </a:lnTo>
                <a:lnTo>
                  <a:pt x="48080" y="37480"/>
                </a:lnTo>
                <a:lnTo>
                  <a:pt x="48710" y="37180"/>
                </a:lnTo>
                <a:lnTo>
                  <a:pt x="48980" y="36960"/>
                </a:lnTo>
                <a:lnTo>
                  <a:pt x="49280" y="36670"/>
                </a:lnTo>
                <a:lnTo>
                  <a:pt x="49460" y="36630"/>
                </a:lnTo>
                <a:lnTo>
                  <a:pt x="49680" y="36610"/>
                </a:lnTo>
                <a:lnTo>
                  <a:pt x="50150" y="36760"/>
                </a:lnTo>
                <a:lnTo>
                  <a:pt x="51250" y="37050"/>
                </a:lnTo>
                <a:lnTo>
                  <a:pt x="51510" y="37070"/>
                </a:lnTo>
                <a:lnTo>
                  <a:pt x="52710" y="37320"/>
                </a:lnTo>
                <a:lnTo>
                  <a:pt x="53240" y="37370"/>
                </a:lnTo>
                <a:lnTo>
                  <a:pt x="53540" y="37460"/>
                </a:lnTo>
                <a:lnTo>
                  <a:pt x="53960" y="37680"/>
                </a:lnTo>
                <a:lnTo>
                  <a:pt x="54990" y="38480"/>
                </a:lnTo>
                <a:lnTo>
                  <a:pt x="55330" y="38940"/>
                </a:lnTo>
                <a:lnTo>
                  <a:pt x="55790" y="39320"/>
                </a:lnTo>
                <a:lnTo>
                  <a:pt x="55960" y="39440"/>
                </a:lnTo>
                <a:lnTo>
                  <a:pt x="56070" y="39490"/>
                </a:lnTo>
                <a:lnTo>
                  <a:pt x="56290" y="39470"/>
                </a:lnTo>
                <a:lnTo>
                  <a:pt x="56500" y="39400"/>
                </a:lnTo>
                <a:lnTo>
                  <a:pt x="57230" y="38830"/>
                </a:lnTo>
                <a:lnTo>
                  <a:pt x="57680" y="38610"/>
                </a:lnTo>
                <a:lnTo>
                  <a:pt x="57860" y="38300"/>
                </a:lnTo>
                <a:lnTo>
                  <a:pt x="57910" y="38180"/>
                </a:lnTo>
                <a:lnTo>
                  <a:pt x="57960" y="38090"/>
                </a:lnTo>
                <a:lnTo>
                  <a:pt x="58060" y="37970"/>
                </a:lnTo>
                <a:lnTo>
                  <a:pt x="58250" y="37830"/>
                </a:lnTo>
                <a:lnTo>
                  <a:pt x="59550" y="37210"/>
                </a:lnTo>
                <a:lnTo>
                  <a:pt x="59900" y="37140"/>
                </a:lnTo>
                <a:lnTo>
                  <a:pt x="60320" y="37150"/>
                </a:lnTo>
                <a:lnTo>
                  <a:pt x="60630" y="37290"/>
                </a:lnTo>
                <a:lnTo>
                  <a:pt x="61110" y="37630"/>
                </a:lnTo>
                <a:lnTo>
                  <a:pt x="61960" y="37900"/>
                </a:lnTo>
                <a:lnTo>
                  <a:pt x="62160" y="37990"/>
                </a:lnTo>
                <a:lnTo>
                  <a:pt x="62280" y="38090"/>
                </a:lnTo>
                <a:lnTo>
                  <a:pt x="62310" y="38140"/>
                </a:lnTo>
                <a:lnTo>
                  <a:pt x="62420" y="38160"/>
                </a:lnTo>
                <a:lnTo>
                  <a:pt x="62630" y="38170"/>
                </a:lnTo>
                <a:lnTo>
                  <a:pt x="63850" y="37740"/>
                </a:lnTo>
                <a:lnTo>
                  <a:pt x="64170" y="37770"/>
                </a:lnTo>
                <a:lnTo>
                  <a:pt x="64950" y="37710"/>
                </a:lnTo>
                <a:lnTo>
                  <a:pt x="65270" y="37850"/>
                </a:lnTo>
                <a:lnTo>
                  <a:pt x="66740" y="37730"/>
                </a:lnTo>
                <a:lnTo>
                  <a:pt x="68060" y="37420"/>
                </a:lnTo>
                <a:lnTo>
                  <a:pt x="68240" y="37450"/>
                </a:lnTo>
                <a:lnTo>
                  <a:pt x="68360" y="37530"/>
                </a:lnTo>
                <a:lnTo>
                  <a:pt x="68540" y="37670"/>
                </a:lnTo>
                <a:lnTo>
                  <a:pt x="69010" y="38250"/>
                </a:lnTo>
                <a:lnTo>
                  <a:pt x="69950" y="39690"/>
                </a:lnTo>
                <a:lnTo>
                  <a:pt x="69920" y="40210"/>
                </a:lnTo>
                <a:lnTo>
                  <a:pt x="69850" y="40430"/>
                </a:lnTo>
                <a:lnTo>
                  <a:pt x="69770" y="40580"/>
                </a:lnTo>
                <a:lnTo>
                  <a:pt x="69710" y="40790"/>
                </a:lnTo>
                <a:lnTo>
                  <a:pt x="69690" y="40890"/>
                </a:lnTo>
                <a:lnTo>
                  <a:pt x="69710" y="41050"/>
                </a:lnTo>
                <a:lnTo>
                  <a:pt x="69770" y="41280"/>
                </a:lnTo>
                <a:lnTo>
                  <a:pt x="69950" y="41700"/>
                </a:lnTo>
                <a:lnTo>
                  <a:pt x="70090" y="42320"/>
                </a:lnTo>
                <a:lnTo>
                  <a:pt x="70120" y="42900"/>
                </a:lnTo>
                <a:lnTo>
                  <a:pt x="70260" y="43310"/>
                </a:lnTo>
                <a:lnTo>
                  <a:pt x="71000" y="44170"/>
                </a:lnTo>
                <a:lnTo>
                  <a:pt x="71100" y="44290"/>
                </a:lnTo>
                <a:lnTo>
                  <a:pt x="71110" y="44300"/>
                </a:lnTo>
                <a:lnTo>
                  <a:pt x="70870" y="44280"/>
                </a:lnTo>
                <a:lnTo>
                  <a:pt x="70590" y="44240"/>
                </a:lnTo>
                <a:lnTo>
                  <a:pt x="69900" y="44470"/>
                </a:lnTo>
                <a:lnTo>
                  <a:pt x="69460" y="45100"/>
                </a:lnTo>
                <a:lnTo>
                  <a:pt x="69230" y="44770"/>
                </a:lnTo>
                <a:lnTo>
                  <a:pt x="69060" y="44740"/>
                </a:lnTo>
                <a:lnTo>
                  <a:pt x="68890" y="44840"/>
                </a:lnTo>
                <a:lnTo>
                  <a:pt x="68630" y="45010"/>
                </a:lnTo>
                <a:lnTo>
                  <a:pt x="68590" y="45010"/>
                </a:lnTo>
                <a:lnTo>
                  <a:pt x="68380" y="45040"/>
                </a:lnTo>
                <a:lnTo>
                  <a:pt x="68220" y="45020"/>
                </a:lnTo>
                <a:lnTo>
                  <a:pt x="68070" y="45080"/>
                </a:lnTo>
                <a:lnTo>
                  <a:pt x="67870" y="45380"/>
                </a:lnTo>
                <a:lnTo>
                  <a:pt x="67730" y="45670"/>
                </a:lnTo>
                <a:lnTo>
                  <a:pt x="67640" y="45950"/>
                </a:lnTo>
                <a:lnTo>
                  <a:pt x="67550" y="46210"/>
                </a:lnTo>
                <a:lnTo>
                  <a:pt x="67420" y="46500"/>
                </a:lnTo>
                <a:lnTo>
                  <a:pt x="67330" y="46720"/>
                </a:lnTo>
                <a:lnTo>
                  <a:pt x="67260" y="46780"/>
                </a:lnTo>
                <a:lnTo>
                  <a:pt x="67000" y="46900"/>
                </a:lnTo>
                <a:lnTo>
                  <a:pt x="66690" y="46950"/>
                </a:lnTo>
                <a:lnTo>
                  <a:pt x="66590" y="46880"/>
                </a:lnTo>
                <a:lnTo>
                  <a:pt x="66390" y="46970"/>
                </a:lnTo>
                <a:lnTo>
                  <a:pt x="66320" y="47050"/>
                </a:lnTo>
                <a:lnTo>
                  <a:pt x="66260" y="47170"/>
                </a:lnTo>
                <a:lnTo>
                  <a:pt x="66120" y="47340"/>
                </a:lnTo>
                <a:lnTo>
                  <a:pt x="66030" y="47550"/>
                </a:lnTo>
                <a:lnTo>
                  <a:pt x="65950" y="47530"/>
                </a:lnTo>
                <a:lnTo>
                  <a:pt x="65870" y="47520"/>
                </a:lnTo>
                <a:lnTo>
                  <a:pt x="65820" y="47540"/>
                </a:lnTo>
                <a:lnTo>
                  <a:pt x="65580" y="47790"/>
                </a:lnTo>
                <a:lnTo>
                  <a:pt x="65460" y="47870"/>
                </a:lnTo>
                <a:lnTo>
                  <a:pt x="65340" y="47900"/>
                </a:lnTo>
                <a:lnTo>
                  <a:pt x="65080" y="47920"/>
                </a:lnTo>
                <a:lnTo>
                  <a:pt x="64960" y="47970"/>
                </a:lnTo>
                <a:lnTo>
                  <a:pt x="64790" y="48230"/>
                </a:lnTo>
                <a:lnTo>
                  <a:pt x="64690" y="48560"/>
                </a:lnTo>
                <a:lnTo>
                  <a:pt x="64630" y="48710"/>
                </a:lnTo>
                <a:lnTo>
                  <a:pt x="64580" y="48850"/>
                </a:lnTo>
                <a:lnTo>
                  <a:pt x="64370" y="48940"/>
                </a:lnTo>
                <a:lnTo>
                  <a:pt x="64210" y="48770"/>
                </a:lnTo>
                <a:lnTo>
                  <a:pt x="64080" y="48470"/>
                </a:lnTo>
                <a:lnTo>
                  <a:pt x="63910" y="48250"/>
                </a:lnTo>
                <a:lnTo>
                  <a:pt x="63500" y="48350"/>
                </a:lnTo>
                <a:lnTo>
                  <a:pt x="63300" y="48320"/>
                </a:lnTo>
                <a:lnTo>
                  <a:pt x="63140" y="48240"/>
                </a:lnTo>
                <a:lnTo>
                  <a:pt x="62940" y="48150"/>
                </a:lnTo>
                <a:lnTo>
                  <a:pt x="62870" y="48070"/>
                </a:lnTo>
                <a:lnTo>
                  <a:pt x="62830" y="47970"/>
                </a:lnTo>
                <a:lnTo>
                  <a:pt x="62770" y="47890"/>
                </a:lnTo>
                <a:lnTo>
                  <a:pt x="62650" y="47860"/>
                </a:lnTo>
                <a:lnTo>
                  <a:pt x="62250" y="47950"/>
                </a:lnTo>
                <a:lnTo>
                  <a:pt x="60820" y="47910"/>
                </a:lnTo>
                <a:lnTo>
                  <a:pt x="59720" y="47870"/>
                </a:lnTo>
                <a:lnTo>
                  <a:pt x="59690" y="47870"/>
                </a:lnTo>
                <a:lnTo>
                  <a:pt x="59570" y="47830"/>
                </a:lnTo>
                <a:lnTo>
                  <a:pt x="58900" y="47250"/>
                </a:lnTo>
                <a:lnTo>
                  <a:pt x="58720" y="47170"/>
                </a:lnTo>
                <a:lnTo>
                  <a:pt x="58530" y="47110"/>
                </a:lnTo>
                <a:lnTo>
                  <a:pt x="58320" y="47100"/>
                </a:lnTo>
                <a:lnTo>
                  <a:pt x="58110" y="47140"/>
                </a:lnTo>
                <a:lnTo>
                  <a:pt x="57910" y="47170"/>
                </a:lnTo>
                <a:lnTo>
                  <a:pt x="57720" y="47150"/>
                </a:lnTo>
                <a:lnTo>
                  <a:pt x="56630" y="46630"/>
                </a:lnTo>
                <a:lnTo>
                  <a:pt x="56270" y="46570"/>
                </a:lnTo>
                <a:lnTo>
                  <a:pt x="55500" y="46700"/>
                </a:lnTo>
                <a:lnTo>
                  <a:pt x="55330" y="46700"/>
                </a:lnTo>
                <a:lnTo>
                  <a:pt x="54550" y="46510"/>
                </a:lnTo>
                <a:lnTo>
                  <a:pt x="54360" y="46500"/>
                </a:lnTo>
                <a:lnTo>
                  <a:pt x="54180" y="46530"/>
                </a:lnTo>
                <a:lnTo>
                  <a:pt x="54000" y="46510"/>
                </a:lnTo>
                <a:lnTo>
                  <a:pt x="52560" y="46040"/>
                </a:lnTo>
                <a:lnTo>
                  <a:pt x="52050" y="46020"/>
                </a:lnTo>
                <a:lnTo>
                  <a:pt x="51960" y="45960"/>
                </a:lnTo>
                <a:lnTo>
                  <a:pt x="51790" y="45770"/>
                </a:lnTo>
                <a:lnTo>
                  <a:pt x="51710" y="45740"/>
                </a:lnTo>
                <a:lnTo>
                  <a:pt x="50980" y="45790"/>
                </a:lnTo>
                <a:lnTo>
                  <a:pt x="50460" y="45700"/>
                </a:lnTo>
                <a:lnTo>
                  <a:pt x="49250" y="45960"/>
                </a:lnTo>
                <a:lnTo>
                  <a:pt x="48760" y="45930"/>
                </a:lnTo>
                <a:lnTo>
                  <a:pt x="48510" y="45830"/>
                </a:lnTo>
                <a:lnTo>
                  <a:pt x="47760" y="45370"/>
                </a:lnTo>
                <a:lnTo>
                  <a:pt x="46780" y="45140"/>
                </a:lnTo>
                <a:lnTo>
                  <a:pt x="43990" y="44940"/>
                </a:lnTo>
                <a:lnTo>
                  <a:pt x="43310" y="44490"/>
                </a:lnTo>
                <a:lnTo>
                  <a:pt x="43010" y="44390"/>
                </a:lnTo>
                <a:lnTo>
                  <a:pt x="42910" y="44360"/>
                </a:lnTo>
                <a:lnTo>
                  <a:pt x="42820" y="44370"/>
                </a:lnTo>
                <a:lnTo>
                  <a:pt x="42630" y="44450"/>
                </a:lnTo>
                <a:lnTo>
                  <a:pt x="42510" y="44450"/>
                </a:lnTo>
                <a:lnTo>
                  <a:pt x="42400" y="44400"/>
                </a:lnTo>
                <a:lnTo>
                  <a:pt x="42190" y="44240"/>
                </a:lnTo>
                <a:lnTo>
                  <a:pt x="42090" y="4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teiermark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66260" y="24600"/>
                </a:moveTo>
                <a:lnTo>
                  <a:pt x="66680" y="24940"/>
                </a:lnTo>
                <a:lnTo>
                  <a:pt x="67920" y="24930"/>
                </a:lnTo>
                <a:lnTo>
                  <a:pt x="67990" y="24970"/>
                </a:lnTo>
                <a:lnTo>
                  <a:pt x="68100" y="25090"/>
                </a:lnTo>
                <a:lnTo>
                  <a:pt x="68460" y="25390"/>
                </a:lnTo>
                <a:lnTo>
                  <a:pt x="68710" y="25420"/>
                </a:lnTo>
                <a:lnTo>
                  <a:pt x="69010" y="25350"/>
                </a:lnTo>
                <a:lnTo>
                  <a:pt x="69300" y="25170"/>
                </a:lnTo>
                <a:lnTo>
                  <a:pt x="69780" y="24960"/>
                </a:lnTo>
                <a:lnTo>
                  <a:pt x="70020" y="24900"/>
                </a:lnTo>
                <a:lnTo>
                  <a:pt x="70200" y="24890"/>
                </a:lnTo>
                <a:lnTo>
                  <a:pt x="70400" y="24930"/>
                </a:lnTo>
                <a:lnTo>
                  <a:pt x="70520" y="24930"/>
                </a:lnTo>
                <a:lnTo>
                  <a:pt x="70880" y="24820"/>
                </a:lnTo>
                <a:lnTo>
                  <a:pt x="71490" y="24580"/>
                </a:lnTo>
                <a:lnTo>
                  <a:pt x="71950" y="24480"/>
                </a:lnTo>
                <a:lnTo>
                  <a:pt x="72080" y="24400"/>
                </a:lnTo>
                <a:lnTo>
                  <a:pt x="72190" y="24260"/>
                </a:lnTo>
                <a:lnTo>
                  <a:pt x="72260" y="24130"/>
                </a:lnTo>
                <a:lnTo>
                  <a:pt x="72590" y="23710"/>
                </a:lnTo>
                <a:lnTo>
                  <a:pt x="73080" y="23790"/>
                </a:lnTo>
                <a:lnTo>
                  <a:pt x="73160" y="23780"/>
                </a:lnTo>
                <a:lnTo>
                  <a:pt x="73890" y="23600"/>
                </a:lnTo>
                <a:lnTo>
                  <a:pt x="74130" y="23620"/>
                </a:lnTo>
                <a:lnTo>
                  <a:pt x="74320" y="23700"/>
                </a:lnTo>
                <a:lnTo>
                  <a:pt x="74820" y="24170"/>
                </a:lnTo>
                <a:lnTo>
                  <a:pt x="75810" y="24650"/>
                </a:lnTo>
                <a:lnTo>
                  <a:pt x="76270" y="24980"/>
                </a:lnTo>
                <a:lnTo>
                  <a:pt x="77070" y="25050"/>
                </a:lnTo>
                <a:lnTo>
                  <a:pt x="77320" y="25320"/>
                </a:lnTo>
                <a:lnTo>
                  <a:pt x="77460" y="25520"/>
                </a:lnTo>
                <a:lnTo>
                  <a:pt x="77630" y="25630"/>
                </a:lnTo>
                <a:lnTo>
                  <a:pt x="77860" y="25750"/>
                </a:lnTo>
                <a:lnTo>
                  <a:pt x="77990" y="25780"/>
                </a:lnTo>
                <a:lnTo>
                  <a:pt x="78110" y="25780"/>
                </a:lnTo>
                <a:lnTo>
                  <a:pt x="78210" y="25760"/>
                </a:lnTo>
                <a:lnTo>
                  <a:pt x="78360" y="25790"/>
                </a:lnTo>
                <a:lnTo>
                  <a:pt x="78450" y="25870"/>
                </a:lnTo>
                <a:lnTo>
                  <a:pt x="78500" y="26000"/>
                </a:lnTo>
                <a:lnTo>
                  <a:pt x="78570" y="26510"/>
                </a:lnTo>
                <a:lnTo>
                  <a:pt x="78620" y="26710"/>
                </a:lnTo>
                <a:lnTo>
                  <a:pt x="78710" y="26940"/>
                </a:lnTo>
                <a:lnTo>
                  <a:pt x="78820" y="27020"/>
                </a:lnTo>
                <a:lnTo>
                  <a:pt x="78950" y="27010"/>
                </a:lnTo>
                <a:lnTo>
                  <a:pt x="79350" y="26790"/>
                </a:lnTo>
                <a:lnTo>
                  <a:pt x="79500" y="26760"/>
                </a:lnTo>
                <a:lnTo>
                  <a:pt x="79590" y="26820"/>
                </a:lnTo>
                <a:lnTo>
                  <a:pt x="79650" y="26890"/>
                </a:lnTo>
                <a:lnTo>
                  <a:pt x="79730" y="27030"/>
                </a:lnTo>
                <a:lnTo>
                  <a:pt x="79740" y="27080"/>
                </a:lnTo>
                <a:lnTo>
                  <a:pt x="79760" y="27180"/>
                </a:lnTo>
                <a:lnTo>
                  <a:pt x="79770" y="27300"/>
                </a:lnTo>
                <a:lnTo>
                  <a:pt x="79750" y="27430"/>
                </a:lnTo>
                <a:lnTo>
                  <a:pt x="79700" y="27600"/>
                </a:lnTo>
                <a:lnTo>
                  <a:pt x="79690" y="27680"/>
                </a:lnTo>
                <a:lnTo>
                  <a:pt x="79720" y="27790"/>
                </a:lnTo>
                <a:lnTo>
                  <a:pt x="79790" y="27830"/>
                </a:lnTo>
                <a:lnTo>
                  <a:pt x="79880" y="27850"/>
                </a:lnTo>
                <a:lnTo>
                  <a:pt x="80170" y="27850"/>
                </a:lnTo>
                <a:lnTo>
                  <a:pt x="80480" y="28090"/>
                </a:lnTo>
                <a:lnTo>
                  <a:pt x="80630" y="28370"/>
                </a:lnTo>
                <a:lnTo>
                  <a:pt x="80770" y="28770"/>
                </a:lnTo>
                <a:lnTo>
                  <a:pt x="81750" y="28940"/>
                </a:lnTo>
                <a:lnTo>
                  <a:pt x="82040" y="29100"/>
                </a:lnTo>
                <a:lnTo>
                  <a:pt x="82150" y="29210"/>
                </a:lnTo>
                <a:lnTo>
                  <a:pt x="82240" y="29250"/>
                </a:lnTo>
                <a:lnTo>
                  <a:pt x="82330" y="29250"/>
                </a:lnTo>
                <a:lnTo>
                  <a:pt x="82450" y="29210"/>
                </a:lnTo>
                <a:lnTo>
                  <a:pt x="82730" y="29070"/>
                </a:lnTo>
                <a:lnTo>
                  <a:pt x="82780" y="29090"/>
                </a:lnTo>
                <a:lnTo>
                  <a:pt x="82820" y="29140"/>
                </a:lnTo>
                <a:lnTo>
                  <a:pt x="82860" y="29230"/>
                </a:lnTo>
                <a:lnTo>
                  <a:pt x="82890" y="29360"/>
                </a:lnTo>
                <a:lnTo>
                  <a:pt x="82900" y="29480"/>
                </a:lnTo>
                <a:lnTo>
                  <a:pt x="82920" y="29560"/>
                </a:lnTo>
                <a:lnTo>
                  <a:pt x="82990" y="29750"/>
                </a:lnTo>
                <a:lnTo>
                  <a:pt x="83120" y="30010"/>
                </a:lnTo>
                <a:lnTo>
                  <a:pt x="83530" y="30360"/>
                </a:lnTo>
                <a:lnTo>
                  <a:pt x="82840" y="31090"/>
                </a:lnTo>
                <a:lnTo>
                  <a:pt x="82620" y="31210"/>
                </a:lnTo>
                <a:lnTo>
                  <a:pt x="82580" y="31140"/>
                </a:lnTo>
                <a:lnTo>
                  <a:pt x="82540" y="31020"/>
                </a:lnTo>
                <a:lnTo>
                  <a:pt x="82480" y="30920"/>
                </a:lnTo>
                <a:lnTo>
                  <a:pt x="82330" y="30940"/>
                </a:lnTo>
                <a:lnTo>
                  <a:pt x="82210" y="31060"/>
                </a:lnTo>
                <a:lnTo>
                  <a:pt x="82030" y="31310"/>
                </a:lnTo>
                <a:lnTo>
                  <a:pt x="81990" y="31460"/>
                </a:lnTo>
                <a:lnTo>
                  <a:pt x="82010" y="31610"/>
                </a:lnTo>
                <a:lnTo>
                  <a:pt x="82220" y="32110"/>
                </a:lnTo>
                <a:lnTo>
                  <a:pt x="82350" y="32550"/>
                </a:lnTo>
                <a:lnTo>
                  <a:pt x="82460" y="33040"/>
                </a:lnTo>
                <a:lnTo>
                  <a:pt x="82560" y="33700"/>
                </a:lnTo>
                <a:lnTo>
                  <a:pt x="82570" y="33980"/>
                </a:lnTo>
                <a:lnTo>
                  <a:pt x="82900" y="35250"/>
                </a:lnTo>
                <a:lnTo>
                  <a:pt x="82900" y="35720"/>
                </a:lnTo>
                <a:lnTo>
                  <a:pt x="82770" y="36270"/>
                </a:lnTo>
                <a:lnTo>
                  <a:pt x="82790" y="36450"/>
                </a:lnTo>
                <a:lnTo>
                  <a:pt x="82830" y="36690"/>
                </a:lnTo>
                <a:lnTo>
                  <a:pt x="82940" y="36890"/>
                </a:lnTo>
                <a:lnTo>
                  <a:pt x="83370" y="37440"/>
                </a:lnTo>
                <a:lnTo>
                  <a:pt x="83400" y="37590"/>
                </a:lnTo>
                <a:lnTo>
                  <a:pt x="83390" y="37700"/>
                </a:lnTo>
                <a:lnTo>
                  <a:pt x="83310" y="37890"/>
                </a:lnTo>
                <a:lnTo>
                  <a:pt x="82990" y="38350"/>
                </a:lnTo>
                <a:lnTo>
                  <a:pt x="82420" y="39110"/>
                </a:lnTo>
                <a:lnTo>
                  <a:pt x="81990" y="39490"/>
                </a:lnTo>
                <a:lnTo>
                  <a:pt x="81900" y="39650"/>
                </a:lnTo>
                <a:lnTo>
                  <a:pt x="81860" y="39820"/>
                </a:lnTo>
                <a:lnTo>
                  <a:pt x="81850" y="40000"/>
                </a:lnTo>
                <a:lnTo>
                  <a:pt x="81800" y="40290"/>
                </a:lnTo>
                <a:lnTo>
                  <a:pt x="81810" y="40400"/>
                </a:lnTo>
                <a:lnTo>
                  <a:pt x="81870" y="40480"/>
                </a:lnTo>
                <a:lnTo>
                  <a:pt x="82020" y="40600"/>
                </a:lnTo>
                <a:lnTo>
                  <a:pt x="82070" y="40670"/>
                </a:lnTo>
                <a:lnTo>
                  <a:pt x="82090" y="40710"/>
                </a:lnTo>
                <a:lnTo>
                  <a:pt x="82100" y="40910"/>
                </a:lnTo>
                <a:lnTo>
                  <a:pt x="82110" y="40980"/>
                </a:lnTo>
                <a:lnTo>
                  <a:pt x="82110" y="40990"/>
                </a:lnTo>
                <a:lnTo>
                  <a:pt x="81620" y="41110"/>
                </a:lnTo>
                <a:lnTo>
                  <a:pt x="81550" y="41150"/>
                </a:lnTo>
                <a:lnTo>
                  <a:pt x="81430" y="41270"/>
                </a:lnTo>
                <a:lnTo>
                  <a:pt x="81440" y="41310"/>
                </a:lnTo>
                <a:lnTo>
                  <a:pt x="81500" y="41350"/>
                </a:lnTo>
                <a:lnTo>
                  <a:pt x="81510" y="41470"/>
                </a:lnTo>
                <a:lnTo>
                  <a:pt x="81420" y="42010"/>
                </a:lnTo>
                <a:lnTo>
                  <a:pt x="81420" y="42060"/>
                </a:lnTo>
                <a:lnTo>
                  <a:pt x="81410" y="42320"/>
                </a:lnTo>
                <a:lnTo>
                  <a:pt x="81420" y="42620"/>
                </a:lnTo>
                <a:lnTo>
                  <a:pt x="81550" y="43050"/>
                </a:lnTo>
                <a:lnTo>
                  <a:pt x="81810" y="43210"/>
                </a:lnTo>
                <a:lnTo>
                  <a:pt x="81870" y="43340"/>
                </a:lnTo>
                <a:lnTo>
                  <a:pt x="81930" y="43460"/>
                </a:lnTo>
                <a:lnTo>
                  <a:pt x="81940" y="43480"/>
                </a:lnTo>
                <a:lnTo>
                  <a:pt x="81970" y="43880"/>
                </a:lnTo>
                <a:lnTo>
                  <a:pt x="81740" y="43600"/>
                </a:lnTo>
                <a:lnTo>
                  <a:pt x="81610" y="43500"/>
                </a:lnTo>
                <a:lnTo>
                  <a:pt x="81380" y="43460"/>
                </a:lnTo>
                <a:lnTo>
                  <a:pt x="81130" y="43420"/>
                </a:lnTo>
                <a:lnTo>
                  <a:pt x="80320" y="43010"/>
                </a:lnTo>
                <a:lnTo>
                  <a:pt x="79990" y="42940"/>
                </a:lnTo>
                <a:lnTo>
                  <a:pt x="79660" y="42970"/>
                </a:lnTo>
                <a:lnTo>
                  <a:pt x="79200" y="43160"/>
                </a:lnTo>
                <a:lnTo>
                  <a:pt x="78850" y="43300"/>
                </a:lnTo>
                <a:lnTo>
                  <a:pt x="78530" y="43320"/>
                </a:lnTo>
                <a:lnTo>
                  <a:pt x="77620" y="43180"/>
                </a:lnTo>
                <a:lnTo>
                  <a:pt x="77430" y="43060"/>
                </a:lnTo>
                <a:lnTo>
                  <a:pt x="77390" y="43330"/>
                </a:lnTo>
                <a:lnTo>
                  <a:pt x="77390" y="43550"/>
                </a:lnTo>
                <a:lnTo>
                  <a:pt x="77320" y="43700"/>
                </a:lnTo>
                <a:lnTo>
                  <a:pt x="77260" y="43750"/>
                </a:lnTo>
                <a:lnTo>
                  <a:pt x="77200" y="43790"/>
                </a:lnTo>
                <a:lnTo>
                  <a:pt x="77040" y="43840"/>
                </a:lnTo>
                <a:lnTo>
                  <a:pt x="76860" y="43790"/>
                </a:lnTo>
                <a:lnTo>
                  <a:pt x="76610" y="43790"/>
                </a:lnTo>
                <a:lnTo>
                  <a:pt x="76360" y="43860"/>
                </a:lnTo>
                <a:lnTo>
                  <a:pt x="76170" y="44000"/>
                </a:lnTo>
                <a:lnTo>
                  <a:pt x="76060" y="44240"/>
                </a:lnTo>
                <a:lnTo>
                  <a:pt x="76050" y="44280"/>
                </a:lnTo>
                <a:lnTo>
                  <a:pt x="76020" y="44440"/>
                </a:lnTo>
                <a:lnTo>
                  <a:pt x="75970" y="44540"/>
                </a:lnTo>
                <a:lnTo>
                  <a:pt x="75940" y="44610"/>
                </a:lnTo>
                <a:lnTo>
                  <a:pt x="75720" y="44790"/>
                </a:lnTo>
                <a:lnTo>
                  <a:pt x="75360" y="44850"/>
                </a:lnTo>
                <a:lnTo>
                  <a:pt x="75090" y="44680"/>
                </a:lnTo>
                <a:lnTo>
                  <a:pt x="75040" y="44630"/>
                </a:lnTo>
                <a:lnTo>
                  <a:pt x="74830" y="44450"/>
                </a:lnTo>
                <a:lnTo>
                  <a:pt x="74470" y="44310"/>
                </a:lnTo>
                <a:lnTo>
                  <a:pt x="73810" y="44350"/>
                </a:lnTo>
                <a:lnTo>
                  <a:pt x="72290" y="44430"/>
                </a:lnTo>
                <a:lnTo>
                  <a:pt x="71910" y="44390"/>
                </a:lnTo>
                <a:lnTo>
                  <a:pt x="71110" y="44300"/>
                </a:lnTo>
                <a:lnTo>
                  <a:pt x="71100" y="44290"/>
                </a:lnTo>
                <a:lnTo>
                  <a:pt x="71000" y="44170"/>
                </a:lnTo>
                <a:lnTo>
                  <a:pt x="70260" y="43310"/>
                </a:lnTo>
                <a:lnTo>
                  <a:pt x="70120" y="42900"/>
                </a:lnTo>
                <a:lnTo>
                  <a:pt x="70090" y="42320"/>
                </a:lnTo>
                <a:lnTo>
                  <a:pt x="69950" y="41700"/>
                </a:lnTo>
                <a:lnTo>
                  <a:pt x="69770" y="41280"/>
                </a:lnTo>
                <a:lnTo>
                  <a:pt x="69710" y="41050"/>
                </a:lnTo>
                <a:lnTo>
                  <a:pt x="69690" y="40890"/>
                </a:lnTo>
                <a:lnTo>
                  <a:pt x="69710" y="40790"/>
                </a:lnTo>
                <a:lnTo>
                  <a:pt x="69770" y="40580"/>
                </a:lnTo>
                <a:lnTo>
                  <a:pt x="69850" y="40430"/>
                </a:lnTo>
                <a:lnTo>
                  <a:pt x="69920" y="40210"/>
                </a:lnTo>
                <a:lnTo>
                  <a:pt x="69950" y="39690"/>
                </a:lnTo>
                <a:lnTo>
                  <a:pt x="69010" y="38250"/>
                </a:lnTo>
                <a:lnTo>
                  <a:pt x="68540" y="37670"/>
                </a:lnTo>
                <a:lnTo>
                  <a:pt x="68360" y="37530"/>
                </a:lnTo>
                <a:lnTo>
                  <a:pt x="68240" y="37450"/>
                </a:lnTo>
                <a:lnTo>
                  <a:pt x="68060" y="37420"/>
                </a:lnTo>
                <a:lnTo>
                  <a:pt x="66740" y="37730"/>
                </a:lnTo>
                <a:lnTo>
                  <a:pt x="65270" y="37850"/>
                </a:lnTo>
                <a:lnTo>
                  <a:pt x="64950" y="37710"/>
                </a:lnTo>
                <a:lnTo>
                  <a:pt x="64170" y="37770"/>
                </a:lnTo>
                <a:lnTo>
                  <a:pt x="63850" y="37740"/>
                </a:lnTo>
                <a:lnTo>
                  <a:pt x="62630" y="38170"/>
                </a:lnTo>
                <a:lnTo>
                  <a:pt x="62420" y="38160"/>
                </a:lnTo>
                <a:lnTo>
                  <a:pt x="62310" y="38140"/>
                </a:lnTo>
                <a:lnTo>
                  <a:pt x="62280" y="38090"/>
                </a:lnTo>
                <a:lnTo>
                  <a:pt x="62160" y="37990"/>
                </a:lnTo>
                <a:lnTo>
                  <a:pt x="61960" y="37900"/>
                </a:lnTo>
                <a:lnTo>
                  <a:pt x="61110" y="37630"/>
                </a:lnTo>
                <a:lnTo>
                  <a:pt x="60630" y="37290"/>
                </a:lnTo>
                <a:lnTo>
                  <a:pt x="60320" y="37150"/>
                </a:lnTo>
                <a:lnTo>
                  <a:pt x="59900" y="37140"/>
                </a:lnTo>
                <a:lnTo>
                  <a:pt x="59550" y="37210"/>
                </a:lnTo>
                <a:lnTo>
                  <a:pt x="58250" y="37830"/>
                </a:lnTo>
                <a:lnTo>
                  <a:pt x="58060" y="37970"/>
                </a:lnTo>
                <a:lnTo>
                  <a:pt x="57960" y="38090"/>
                </a:lnTo>
                <a:lnTo>
                  <a:pt x="57910" y="38180"/>
                </a:lnTo>
                <a:lnTo>
                  <a:pt x="57860" y="38300"/>
                </a:lnTo>
                <a:lnTo>
                  <a:pt x="57680" y="38610"/>
                </a:lnTo>
                <a:lnTo>
                  <a:pt x="57230" y="38830"/>
                </a:lnTo>
                <a:lnTo>
                  <a:pt x="56500" y="39400"/>
                </a:lnTo>
                <a:lnTo>
                  <a:pt x="56290" y="39470"/>
                </a:lnTo>
                <a:lnTo>
                  <a:pt x="56070" y="39490"/>
                </a:lnTo>
                <a:lnTo>
                  <a:pt x="55960" y="39440"/>
                </a:lnTo>
                <a:lnTo>
                  <a:pt x="55790" y="39320"/>
                </a:lnTo>
                <a:lnTo>
                  <a:pt x="55330" y="38940"/>
                </a:lnTo>
                <a:lnTo>
                  <a:pt x="55790" y="38350"/>
                </a:lnTo>
                <a:lnTo>
                  <a:pt x="56310" y="37400"/>
                </a:lnTo>
                <a:lnTo>
                  <a:pt x="56440" y="37060"/>
                </a:lnTo>
                <a:lnTo>
                  <a:pt x="56500" y="36870"/>
                </a:lnTo>
                <a:lnTo>
                  <a:pt x="56480" y="36520"/>
                </a:lnTo>
                <a:lnTo>
                  <a:pt x="56500" y="36300"/>
                </a:lnTo>
                <a:lnTo>
                  <a:pt x="56600" y="36140"/>
                </a:lnTo>
                <a:lnTo>
                  <a:pt x="56950" y="35800"/>
                </a:lnTo>
                <a:lnTo>
                  <a:pt x="57180" y="35500"/>
                </a:lnTo>
                <a:lnTo>
                  <a:pt x="57210" y="35320"/>
                </a:lnTo>
                <a:lnTo>
                  <a:pt x="57110" y="35170"/>
                </a:lnTo>
                <a:lnTo>
                  <a:pt x="56760" y="34920"/>
                </a:lnTo>
                <a:lnTo>
                  <a:pt x="56360" y="34410"/>
                </a:lnTo>
                <a:lnTo>
                  <a:pt x="56270" y="34250"/>
                </a:lnTo>
                <a:lnTo>
                  <a:pt x="56210" y="34070"/>
                </a:lnTo>
                <a:lnTo>
                  <a:pt x="56180" y="33920"/>
                </a:lnTo>
                <a:lnTo>
                  <a:pt x="56120" y="33750"/>
                </a:lnTo>
                <a:lnTo>
                  <a:pt x="55860" y="33340"/>
                </a:lnTo>
                <a:lnTo>
                  <a:pt x="55660" y="32950"/>
                </a:lnTo>
                <a:lnTo>
                  <a:pt x="55510" y="32840"/>
                </a:lnTo>
                <a:lnTo>
                  <a:pt x="55330" y="32900"/>
                </a:lnTo>
                <a:lnTo>
                  <a:pt x="55150" y="33020"/>
                </a:lnTo>
                <a:lnTo>
                  <a:pt x="54810" y="33060"/>
                </a:lnTo>
                <a:lnTo>
                  <a:pt x="54610" y="33140"/>
                </a:lnTo>
                <a:lnTo>
                  <a:pt x="54450" y="33270"/>
                </a:lnTo>
                <a:lnTo>
                  <a:pt x="54280" y="33330"/>
                </a:lnTo>
                <a:lnTo>
                  <a:pt x="54110" y="33280"/>
                </a:lnTo>
                <a:lnTo>
                  <a:pt x="53900" y="33140"/>
                </a:lnTo>
                <a:lnTo>
                  <a:pt x="53530" y="32780"/>
                </a:lnTo>
                <a:lnTo>
                  <a:pt x="53210" y="32130"/>
                </a:lnTo>
                <a:lnTo>
                  <a:pt x="52860" y="30950"/>
                </a:lnTo>
                <a:lnTo>
                  <a:pt x="52750" y="30320"/>
                </a:lnTo>
                <a:lnTo>
                  <a:pt x="52760" y="30190"/>
                </a:lnTo>
                <a:lnTo>
                  <a:pt x="52850" y="29860"/>
                </a:lnTo>
                <a:lnTo>
                  <a:pt x="52940" y="29600"/>
                </a:lnTo>
                <a:lnTo>
                  <a:pt x="54050" y="29820"/>
                </a:lnTo>
                <a:lnTo>
                  <a:pt x="54160" y="29760"/>
                </a:lnTo>
                <a:lnTo>
                  <a:pt x="54310" y="29720"/>
                </a:lnTo>
                <a:lnTo>
                  <a:pt x="54340" y="29650"/>
                </a:lnTo>
                <a:lnTo>
                  <a:pt x="54640" y="29390"/>
                </a:lnTo>
                <a:lnTo>
                  <a:pt x="54690" y="29340"/>
                </a:lnTo>
                <a:lnTo>
                  <a:pt x="54730" y="29260"/>
                </a:lnTo>
                <a:lnTo>
                  <a:pt x="54780" y="29070"/>
                </a:lnTo>
                <a:lnTo>
                  <a:pt x="54770" y="28840"/>
                </a:lnTo>
                <a:lnTo>
                  <a:pt x="54710" y="28550"/>
                </a:lnTo>
                <a:lnTo>
                  <a:pt x="54600" y="28310"/>
                </a:lnTo>
                <a:lnTo>
                  <a:pt x="54510" y="28160"/>
                </a:lnTo>
                <a:lnTo>
                  <a:pt x="54360" y="27990"/>
                </a:lnTo>
                <a:lnTo>
                  <a:pt x="54230" y="27820"/>
                </a:lnTo>
                <a:lnTo>
                  <a:pt x="54130" y="27640"/>
                </a:lnTo>
                <a:lnTo>
                  <a:pt x="54090" y="27450"/>
                </a:lnTo>
                <a:lnTo>
                  <a:pt x="54080" y="27280"/>
                </a:lnTo>
                <a:lnTo>
                  <a:pt x="54100" y="26930"/>
                </a:lnTo>
                <a:lnTo>
                  <a:pt x="54130" y="26710"/>
                </a:lnTo>
                <a:lnTo>
                  <a:pt x="54200" y="26460"/>
                </a:lnTo>
                <a:lnTo>
                  <a:pt x="54350" y="26260"/>
                </a:lnTo>
                <a:lnTo>
                  <a:pt x="54550" y="26100"/>
                </a:lnTo>
                <a:lnTo>
                  <a:pt x="55820" y="25460"/>
                </a:lnTo>
                <a:lnTo>
                  <a:pt x="55950" y="25440"/>
                </a:lnTo>
                <a:lnTo>
                  <a:pt x="56060" y="25450"/>
                </a:lnTo>
                <a:lnTo>
                  <a:pt x="56350" y="25630"/>
                </a:lnTo>
                <a:lnTo>
                  <a:pt x="56510" y="25690"/>
                </a:lnTo>
                <a:lnTo>
                  <a:pt x="56870" y="25760"/>
                </a:lnTo>
                <a:lnTo>
                  <a:pt x="57180" y="25880"/>
                </a:lnTo>
                <a:lnTo>
                  <a:pt x="57370" y="25920"/>
                </a:lnTo>
                <a:lnTo>
                  <a:pt x="57890" y="25850"/>
                </a:lnTo>
                <a:lnTo>
                  <a:pt x="58430" y="26490"/>
                </a:lnTo>
                <a:lnTo>
                  <a:pt x="58560" y="26830"/>
                </a:lnTo>
                <a:lnTo>
                  <a:pt x="58580" y="26960"/>
                </a:lnTo>
                <a:lnTo>
                  <a:pt x="58640" y="27130"/>
                </a:lnTo>
                <a:lnTo>
                  <a:pt x="58720" y="27130"/>
                </a:lnTo>
                <a:lnTo>
                  <a:pt x="58960" y="26960"/>
                </a:lnTo>
                <a:lnTo>
                  <a:pt x="59540" y="26800"/>
                </a:lnTo>
                <a:lnTo>
                  <a:pt x="59980" y="26590"/>
                </a:lnTo>
                <a:lnTo>
                  <a:pt x="60140" y="26550"/>
                </a:lnTo>
                <a:lnTo>
                  <a:pt x="60250" y="26570"/>
                </a:lnTo>
                <a:lnTo>
                  <a:pt x="60930" y="27040"/>
                </a:lnTo>
                <a:lnTo>
                  <a:pt x="61180" y="27160"/>
                </a:lnTo>
                <a:lnTo>
                  <a:pt x="61430" y="27230"/>
                </a:lnTo>
                <a:lnTo>
                  <a:pt x="61780" y="27230"/>
                </a:lnTo>
                <a:lnTo>
                  <a:pt x="62070" y="27140"/>
                </a:lnTo>
                <a:lnTo>
                  <a:pt x="62600" y="26730"/>
                </a:lnTo>
                <a:lnTo>
                  <a:pt x="62900" y="26550"/>
                </a:lnTo>
                <a:lnTo>
                  <a:pt x="63280" y="26440"/>
                </a:lnTo>
                <a:lnTo>
                  <a:pt x="63480" y="26340"/>
                </a:lnTo>
                <a:lnTo>
                  <a:pt x="63610" y="26210"/>
                </a:lnTo>
                <a:lnTo>
                  <a:pt x="63660" y="26090"/>
                </a:lnTo>
                <a:lnTo>
                  <a:pt x="63790" y="25910"/>
                </a:lnTo>
                <a:lnTo>
                  <a:pt x="65500" y="25220"/>
                </a:lnTo>
                <a:lnTo>
                  <a:pt x="66260" y="24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Wien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87520" y="15340"/>
                </a:moveTo>
                <a:lnTo>
                  <a:pt x="87530" y="15340"/>
                </a:lnTo>
                <a:lnTo>
                  <a:pt x="87560" y="15260"/>
                </a:lnTo>
                <a:lnTo>
                  <a:pt x="87640" y="15130"/>
                </a:lnTo>
                <a:lnTo>
                  <a:pt x="87860" y="15090"/>
                </a:lnTo>
                <a:lnTo>
                  <a:pt x="87990" y="15200"/>
                </a:lnTo>
                <a:lnTo>
                  <a:pt x="88050" y="15350"/>
                </a:lnTo>
                <a:lnTo>
                  <a:pt x="88180" y="15490"/>
                </a:lnTo>
                <a:lnTo>
                  <a:pt x="88210" y="15620"/>
                </a:lnTo>
                <a:lnTo>
                  <a:pt x="88260" y="15850"/>
                </a:lnTo>
                <a:lnTo>
                  <a:pt x="88350" y="15940"/>
                </a:lnTo>
                <a:lnTo>
                  <a:pt x="88380" y="16010"/>
                </a:lnTo>
                <a:lnTo>
                  <a:pt x="88400" y="16050"/>
                </a:lnTo>
                <a:lnTo>
                  <a:pt x="88390" y="16110"/>
                </a:lnTo>
                <a:lnTo>
                  <a:pt x="88300" y="16480"/>
                </a:lnTo>
                <a:lnTo>
                  <a:pt x="88240" y="16970"/>
                </a:lnTo>
                <a:lnTo>
                  <a:pt x="88320" y="17220"/>
                </a:lnTo>
                <a:lnTo>
                  <a:pt x="88580" y="17770"/>
                </a:lnTo>
                <a:lnTo>
                  <a:pt x="87750" y="17610"/>
                </a:lnTo>
                <a:lnTo>
                  <a:pt x="87190" y="17640"/>
                </a:lnTo>
                <a:lnTo>
                  <a:pt x="87020" y="17690"/>
                </a:lnTo>
                <a:lnTo>
                  <a:pt x="86920" y="17780"/>
                </a:lnTo>
                <a:lnTo>
                  <a:pt x="86880" y="17840"/>
                </a:lnTo>
                <a:lnTo>
                  <a:pt x="86840" y="17930"/>
                </a:lnTo>
                <a:lnTo>
                  <a:pt x="86780" y="18000"/>
                </a:lnTo>
                <a:lnTo>
                  <a:pt x="86660" y="18080"/>
                </a:lnTo>
                <a:lnTo>
                  <a:pt x="86390" y="18080"/>
                </a:lnTo>
                <a:lnTo>
                  <a:pt x="86280" y="18050"/>
                </a:lnTo>
                <a:lnTo>
                  <a:pt x="86060" y="17950"/>
                </a:lnTo>
                <a:lnTo>
                  <a:pt x="85900" y="17840"/>
                </a:lnTo>
                <a:lnTo>
                  <a:pt x="85590" y="17840"/>
                </a:lnTo>
                <a:lnTo>
                  <a:pt x="85270" y="17900"/>
                </a:lnTo>
                <a:lnTo>
                  <a:pt x="84540" y="17840"/>
                </a:lnTo>
                <a:lnTo>
                  <a:pt x="84400" y="17760"/>
                </a:lnTo>
                <a:lnTo>
                  <a:pt x="84350" y="17640"/>
                </a:lnTo>
                <a:lnTo>
                  <a:pt x="84280" y="17560"/>
                </a:lnTo>
                <a:lnTo>
                  <a:pt x="84180" y="17390"/>
                </a:lnTo>
                <a:lnTo>
                  <a:pt x="84280" y="16880"/>
                </a:lnTo>
                <a:lnTo>
                  <a:pt x="84250" y="16770"/>
                </a:lnTo>
                <a:lnTo>
                  <a:pt x="84200" y="16650"/>
                </a:lnTo>
                <a:lnTo>
                  <a:pt x="84110" y="16550"/>
                </a:lnTo>
                <a:lnTo>
                  <a:pt x="84010" y="16390"/>
                </a:lnTo>
                <a:lnTo>
                  <a:pt x="84010" y="16230"/>
                </a:lnTo>
                <a:lnTo>
                  <a:pt x="84050" y="16090"/>
                </a:lnTo>
                <a:lnTo>
                  <a:pt x="84080" y="16030"/>
                </a:lnTo>
                <a:lnTo>
                  <a:pt x="84160" y="15910"/>
                </a:lnTo>
                <a:lnTo>
                  <a:pt x="84250" y="15820"/>
                </a:lnTo>
                <a:lnTo>
                  <a:pt x="84540" y="15960"/>
                </a:lnTo>
                <a:lnTo>
                  <a:pt x="84700" y="15940"/>
                </a:lnTo>
                <a:lnTo>
                  <a:pt x="84850" y="15900"/>
                </a:lnTo>
                <a:lnTo>
                  <a:pt x="84950" y="15830"/>
                </a:lnTo>
                <a:lnTo>
                  <a:pt x="85090" y="15700"/>
                </a:lnTo>
                <a:lnTo>
                  <a:pt x="85150" y="15600"/>
                </a:lnTo>
                <a:lnTo>
                  <a:pt x="85950" y="15080"/>
                </a:lnTo>
                <a:lnTo>
                  <a:pt x="86380" y="14880"/>
                </a:lnTo>
                <a:lnTo>
                  <a:pt x="86580" y="14820"/>
                </a:lnTo>
                <a:lnTo>
                  <a:pt x="86680" y="14740"/>
                </a:lnTo>
                <a:lnTo>
                  <a:pt x="86720" y="14600"/>
                </a:lnTo>
                <a:lnTo>
                  <a:pt x="87090" y="14630"/>
                </a:lnTo>
                <a:lnTo>
                  <a:pt x="87160" y="14720"/>
                </a:lnTo>
                <a:lnTo>
                  <a:pt x="87480" y="15290"/>
                </a:lnTo>
                <a:lnTo>
                  <a:pt x="87520" y="1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