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r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690" y="27680"/>
                </a:moveTo>
                <a:lnTo>
                  <a:pt x="63750" y="47120"/>
                </a:lnTo>
                <a:lnTo>
                  <a:pt x="68600" y="52420"/>
                </a:lnTo>
                <a:lnTo>
                  <a:pt x="72280" y="61830"/>
                </a:lnTo>
                <a:lnTo>
                  <a:pt x="87000" y="80250"/>
                </a:lnTo>
                <a:lnTo>
                  <a:pt x="88400" y="91330"/>
                </a:lnTo>
                <a:lnTo>
                  <a:pt x="83730" y="95450"/>
                </a:lnTo>
                <a:lnTo>
                  <a:pt x="75160" y="95400"/>
                </a:lnTo>
                <a:lnTo>
                  <a:pt x="66170" y="91940"/>
                </a:lnTo>
                <a:lnTo>
                  <a:pt x="60130" y="85830"/>
                </a:lnTo>
                <a:lnTo>
                  <a:pt x="68600" y="85830"/>
                </a:lnTo>
                <a:lnTo>
                  <a:pt x="68600" y="82940"/>
                </a:lnTo>
                <a:lnTo>
                  <a:pt x="54570" y="76160"/>
                </a:lnTo>
                <a:lnTo>
                  <a:pt x="25980" y="50850"/>
                </a:lnTo>
                <a:lnTo>
                  <a:pt x="17530" y="47360"/>
                </a:lnTo>
                <a:lnTo>
                  <a:pt x="13390" y="44810"/>
                </a:lnTo>
                <a:lnTo>
                  <a:pt x="11600" y="40720"/>
                </a:lnTo>
                <a:lnTo>
                  <a:pt x="12450" y="36430"/>
                </a:lnTo>
                <a:lnTo>
                  <a:pt x="16280" y="29180"/>
                </a:lnTo>
                <a:lnTo>
                  <a:pt x="17260" y="25080"/>
                </a:lnTo>
                <a:lnTo>
                  <a:pt x="15640" y="18180"/>
                </a:lnTo>
                <a:lnTo>
                  <a:pt x="12750" y="12140"/>
                </a:lnTo>
                <a:lnTo>
                  <a:pt x="12140" y="7410"/>
                </a:lnTo>
                <a:lnTo>
                  <a:pt x="17260" y="4550"/>
                </a:lnTo>
                <a:lnTo>
                  <a:pt x="34470" y="24320"/>
                </a:lnTo>
                <a:lnTo>
                  <a:pt x="38690" y="2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