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Vayots Dzor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Armenia • State Map | Fully Editable Vector Shape</a:t>
            </a:r>
          </a:p>
        </p:txBody>
      </p:sp>
      <p:sp>
        <p:nvSpPr>
          <p:cNvPr id="101" name="Vayots Dzo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580" y="58310"/>
                </a:moveTo>
                <a:lnTo>
                  <a:pt x="53940" y="57430"/>
                </a:lnTo>
                <a:lnTo>
                  <a:pt x="55080" y="56370"/>
                </a:lnTo>
                <a:lnTo>
                  <a:pt x="55440" y="56120"/>
                </a:lnTo>
                <a:lnTo>
                  <a:pt x="55790" y="55920"/>
                </a:lnTo>
                <a:lnTo>
                  <a:pt x="56700" y="55570"/>
                </a:lnTo>
                <a:lnTo>
                  <a:pt x="56960" y="55520"/>
                </a:lnTo>
                <a:lnTo>
                  <a:pt x="59070" y="55630"/>
                </a:lnTo>
                <a:lnTo>
                  <a:pt x="59950" y="55470"/>
                </a:lnTo>
                <a:lnTo>
                  <a:pt x="60670" y="55470"/>
                </a:lnTo>
                <a:lnTo>
                  <a:pt x="62620" y="55140"/>
                </a:lnTo>
                <a:lnTo>
                  <a:pt x="63100" y="54980"/>
                </a:lnTo>
                <a:lnTo>
                  <a:pt x="64110" y="54450"/>
                </a:lnTo>
                <a:lnTo>
                  <a:pt x="64520" y="54090"/>
                </a:lnTo>
                <a:lnTo>
                  <a:pt x="64820" y="53620"/>
                </a:lnTo>
                <a:lnTo>
                  <a:pt x="64910" y="53500"/>
                </a:lnTo>
                <a:lnTo>
                  <a:pt x="65090" y="53340"/>
                </a:lnTo>
                <a:lnTo>
                  <a:pt x="65220" y="53330"/>
                </a:lnTo>
                <a:lnTo>
                  <a:pt x="65330" y="53360"/>
                </a:lnTo>
                <a:lnTo>
                  <a:pt x="65420" y="53430"/>
                </a:lnTo>
                <a:lnTo>
                  <a:pt x="65480" y="53510"/>
                </a:lnTo>
                <a:lnTo>
                  <a:pt x="65630" y="53710"/>
                </a:lnTo>
                <a:lnTo>
                  <a:pt x="65890" y="53880"/>
                </a:lnTo>
                <a:lnTo>
                  <a:pt x="65990" y="53890"/>
                </a:lnTo>
                <a:lnTo>
                  <a:pt x="66000" y="53890"/>
                </a:lnTo>
                <a:lnTo>
                  <a:pt x="66050" y="54410"/>
                </a:lnTo>
                <a:lnTo>
                  <a:pt x="66960" y="54820"/>
                </a:lnTo>
                <a:lnTo>
                  <a:pt x="69950" y="55130"/>
                </a:lnTo>
                <a:lnTo>
                  <a:pt x="70730" y="55510"/>
                </a:lnTo>
                <a:lnTo>
                  <a:pt x="71350" y="56200"/>
                </a:lnTo>
                <a:lnTo>
                  <a:pt x="72630" y="58850"/>
                </a:lnTo>
                <a:lnTo>
                  <a:pt x="72130" y="59140"/>
                </a:lnTo>
                <a:lnTo>
                  <a:pt x="71700" y="59660"/>
                </a:lnTo>
                <a:lnTo>
                  <a:pt x="70180" y="62250"/>
                </a:lnTo>
                <a:lnTo>
                  <a:pt x="69930" y="62810"/>
                </a:lnTo>
                <a:lnTo>
                  <a:pt x="69860" y="63220"/>
                </a:lnTo>
                <a:lnTo>
                  <a:pt x="70410" y="64230"/>
                </a:lnTo>
                <a:lnTo>
                  <a:pt x="70420" y="64800"/>
                </a:lnTo>
                <a:lnTo>
                  <a:pt x="70310" y="65590"/>
                </a:lnTo>
                <a:lnTo>
                  <a:pt x="69540" y="68600"/>
                </a:lnTo>
                <a:lnTo>
                  <a:pt x="69570" y="68800"/>
                </a:lnTo>
                <a:lnTo>
                  <a:pt x="69600" y="68950"/>
                </a:lnTo>
                <a:lnTo>
                  <a:pt x="69740" y="69320"/>
                </a:lnTo>
                <a:lnTo>
                  <a:pt x="69760" y="69380"/>
                </a:lnTo>
                <a:lnTo>
                  <a:pt x="69760" y="69390"/>
                </a:lnTo>
                <a:lnTo>
                  <a:pt x="66250" y="70240"/>
                </a:lnTo>
                <a:lnTo>
                  <a:pt x="65480" y="70560"/>
                </a:lnTo>
                <a:lnTo>
                  <a:pt x="63180" y="72030"/>
                </a:lnTo>
                <a:lnTo>
                  <a:pt x="62870" y="72160"/>
                </a:lnTo>
                <a:lnTo>
                  <a:pt x="62550" y="72330"/>
                </a:lnTo>
                <a:lnTo>
                  <a:pt x="62230" y="72390"/>
                </a:lnTo>
                <a:lnTo>
                  <a:pt x="61900" y="72340"/>
                </a:lnTo>
                <a:lnTo>
                  <a:pt x="61600" y="72160"/>
                </a:lnTo>
                <a:lnTo>
                  <a:pt x="61590" y="72160"/>
                </a:lnTo>
                <a:lnTo>
                  <a:pt x="60690" y="71230"/>
                </a:lnTo>
                <a:lnTo>
                  <a:pt x="60190" y="70970"/>
                </a:lnTo>
                <a:lnTo>
                  <a:pt x="58830" y="70840"/>
                </a:lnTo>
                <a:lnTo>
                  <a:pt x="58410" y="70670"/>
                </a:lnTo>
                <a:lnTo>
                  <a:pt x="58120" y="70250"/>
                </a:lnTo>
                <a:lnTo>
                  <a:pt x="57780" y="69480"/>
                </a:lnTo>
                <a:lnTo>
                  <a:pt x="57070" y="68470"/>
                </a:lnTo>
                <a:lnTo>
                  <a:pt x="56890" y="68220"/>
                </a:lnTo>
                <a:lnTo>
                  <a:pt x="56130" y="68480"/>
                </a:lnTo>
                <a:lnTo>
                  <a:pt x="55310" y="69240"/>
                </a:lnTo>
                <a:lnTo>
                  <a:pt x="54250" y="69490"/>
                </a:lnTo>
                <a:lnTo>
                  <a:pt x="53690" y="69130"/>
                </a:lnTo>
                <a:lnTo>
                  <a:pt x="53580" y="68590"/>
                </a:lnTo>
                <a:lnTo>
                  <a:pt x="53860" y="67250"/>
                </a:lnTo>
                <a:lnTo>
                  <a:pt x="53910" y="66380"/>
                </a:lnTo>
                <a:lnTo>
                  <a:pt x="53790" y="65690"/>
                </a:lnTo>
                <a:lnTo>
                  <a:pt x="53490" y="65070"/>
                </a:lnTo>
                <a:lnTo>
                  <a:pt x="51590" y="62630"/>
                </a:lnTo>
                <a:lnTo>
                  <a:pt x="51680" y="61820"/>
                </a:lnTo>
                <a:lnTo>
                  <a:pt x="51680" y="60580"/>
                </a:lnTo>
                <a:lnTo>
                  <a:pt x="51700" y="60440"/>
                </a:lnTo>
                <a:lnTo>
                  <a:pt x="51900" y="59840"/>
                </a:lnTo>
                <a:lnTo>
                  <a:pt x="52580" y="58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