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Tavush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Armenia • State Map | Fully Editable Vector Shape</a:t>
            </a:r>
          </a:p>
        </p:txBody>
      </p:sp>
      <p:sp>
        <p:nvSpPr>
          <p:cNvPr id="101" name="Tavush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0150" y="28810"/>
                </a:moveTo>
                <a:lnTo>
                  <a:pt x="60140" y="28800"/>
                </a:lnTo>
                <a:lnTo>
                  <a:pt x="59600" y="28600"/>
                </a:lnTo>
                <a:lnTo>
                  <a:pt x="59240" y="28240"/>
                </a:lnTo>
                <a:lnTo>
                  <a:pt x="58980" y="27890"/>
                </a:lnTo>
                <a:lnTo>
                  <a:pt x="58650" y="27580"/>
                </a:lnTo>
                <a:lnTo>
                  <a:pt x="58470" y="27450"/>
                </a:lnTo>
                <a:lnTo>
                  <a:pt x="58290" y="27360"/>
                </a:lnTo>
                <a:lnTo>
                  <a:pt x="57780" y="27220"/>
                </a:lnTo>
                <a:lnTo>
                  <a:pt x="57620" y="27160"/>
                </a:lnTo>
                <a:lnTo>
                  <a:pt x="57470" y="27040"/>
                </a:lnTo>
                <a:lnTo>
                  <a:pt x="56810" y="26220"/>
                </a:lnTo>
                <a:lnTo>
                  <a:pt x="56640" y="26070"/>
                </a:lnTo>
                <a:lnTo>
                  <a:pt x="56380" y="25980"/>
                </a:lnTo>
                <a:lnTo>
                  <a:pt x="55380" y="25880"/>
                </a:lnTo>
                <a:lnTo>
                  <a:pt x="54810" y="25710"/>
                </a:lnTo>
                <a:lnTo>
                  <a:pt x="54640" y="25690"/>
                </a:lnTo>
                <a:lnTo>
                  <a:pt x="54440" y="25750"/>
                </a:lnTo>
                <a:lnTo>
                  <a:pt x="53600" y="26410"/>
                </a:lnTo>
                <a:lnTo>
                  <a:pt x="53360" y="26550"/>
                </a:lnTo>
                <a:lnTo>
                  <a:pt x="52260" y="27020"/>
                </a:lnTo>
                <a:lnTo>
                  <a:pt x="52100" y="27140"/>
                </a:lnTo>
                <a:lnTo>
                  <a:pt x="51960" y="27290"/>
                </a:lnTo>
                <a:lnTo>
                  <a:pt x="51860" y="27490"/>
                </a:lnTo>
                <a:lnTo>
                  <a:pt x="51520" y="28380"/>
                </a:lnTo>
                <a:lnTo>
                  <a:pt x="51410" y="28550"/>
                </a:lnTo>
                <a:lnTo>
                  <a:pt x="51290" y="28700"/>
                </a:lnTo>
                <a:lnTo>
                  <a:pt x="51150" y="28820"/>
                </a:lnTo>
                <a:lnTo>
                  <a:pt x="50980" y="28920"/>
                </a:lnTo>
                <a:lnTo>
                  <a:pt x="50550" y="29080"/>
                </a:lnTo>
                <a:lnTo>
                  <a:pt x="49350" y="29320"/>
                </a:lnTo>
                <a:lnTo>
                  <a:pt x="49140" y="29300"/>
                </a:lnTo>
                <a:lnTo>
                  <a:pt x="48920" y="29250"/>
                </a:lnTo>
                <a:lnTo>
                  <a:pt x="48590" y="29110"/>
                </a:lnTo>
                <a:lnTo>
                  <a:pt x="48420" y="28990"/>
                </a:lnTo>
                <a:lnTo>
                  <a:pt x="48060" y="28640"/>
                </a:lnTo>
                <a:lnTo>
                  <a:pt x="47860" y="28490"/>
                </a:lnTo>
                <a:lnTo>
                  <a:pt x="47440" y="28260"/>
                </a:lnTo>
                <a:lnTo>
                  <a:pt x="47020" y="28130"/>
                </a:lnTo>
                <a:lnTo>
                  <a:pt x="43610" y="28850"/>
                </a:lnTo>
                <a:lnTo>
                  <a:pt x="42920" y="28280"/>
                </a:lnTo>
                <a:lnTo>
                  <a:pt x="42950" y="26080"/>
                </a:lnTo>
                <a:lnTo>
                  <a:pt x="42720" y="25350"/>
                </a:lnTo>
                <a:lnTo>
                  <a:pt x="42610" y="25130"/>
                </a:lnTo>
                <a:lnTo>
                  <a:pt x="42460" y="24630"/>
                </a:lnTo>
                <a:lnTo>
                  <a:pt x="42380" y="24410"/>
                </a:lnTo>
                <a:lnTo>
                  <a:pt x="42330" y="24220"/>
                </a:lnTo>
                <a:lnTo>
                  <a:pt x="42340" y="24030"/>
                </a:lnTo>
                <a:lnTo>
                  <a:pt x="42530" y="23780"/>
                </a:lnTo>
                <a:lnTo>
                  <a:pt x="42740" y="23610"/>
                </a:lnTo>
                <a:lnTo>
                  <a:pt x="43280" y="23350"/>
                </a:lnTo>
                <a:lnTo>
                  <a:pt x="44260" y="23080"/>
                </a:lnTo>
                <a:lnTo>
                  <a:pt x="44470" y="22980"/>
                </a:lnTo>
                <a:lnTo>
                  <a:pt x="44640" y="22830"/>
                </a:lnTo>
                <a:lnTo>
                  <a:pt x="44800" y="22620"/>
                </a:lnTo>
                <a:lnTo>
                  <a:pt x="44960" y="22320"/>
                </a:lnTo>
                <a:lnTo>
                  <a:pt x="45560" y="20360"/>
                </a:lnTo>
                <a:lnTo>
                  <a:pt x="45680" y="20100"/>
                </a:lnTo>
                <a:lnTo>
                  <a:pt x="45810" y="19900"/>
                </a:lnTo>
                <a:lnTo>
                  <a:pt x="45950" y="19780"/>
                </a:lnTo>
                <a:lnTo>
                  <a:pt x="46080" y="19710"/>
                </a:lnTo>
                <a:lnTo>
                  <a:pt x="46170" y="19630"/>
                </a:lnTo>
                <a:lnTo>
                  <a:pt x="46410" y="19350"/>
                </a:lnTo>
                <a:lnTo>
                  <a:pt x="46580" y="19210"/>
                </a:lnTo>
                <a:lnTo>
                  <a:pt x="46730" y="19050"/>
                </a:lnTo>
                <a:lnTo>
                  <a:pt x="46800" y="18860"/>
                </a:lnTo>
                <a:lnTo>
                  <a:pt x="46640" y="18550"/>
                </a:lnTo>
                <a:lnTo>
                  <a:pt x="46310" y="18260"/>
                </a:lnTo>
                <a:lnTo>
                  <a:pt x="46200" y="18140"/>
                </a:lnTo>
                <a:lnTo>
                  <a:pt x="46080" y="17870"/>
                </a:lnTo>
                <a:lnTo>
                  <a:pt x="45980" y="17780"/>
                </a:lnTo>
                <a:lnTo>
                  <a:pt x="45640" y="17620"/>
                </a:lnTo>
                <a:lnTo>
                  <a:pt x="45560" y="17560"/>
                </a:lnTo>
                <a:lnTo>
                  <a:pt x="45460" y="17510"/>
                </a:lnTo>
                <a:lnTo>
                  <a:pt x="45360" y="17490"/>
                </a:lnTo>
                <a:lnTo>
                  <a:pt x="44960" y="17490"/>
                </a:lnTo>
                <a:lnTo>
                  <a:pt x="44540" y="17450"/>
                </a:lnTo>
                <a:lnTo>
                  <a:pt x="44350" y="17390"/>
                </a:lnTo>
                <a:lnTo>
                  <a:pt x="43990" y="17180"/>
                </a:lnTo>
                <a:lnTo>
                  <a:pt x="43270" y="16540"/>
                </a:lnTo>
                <a:lnTo>
                  <a:pt x="43000" y="16230"/>
                </a:lnTo>
                <a:lnTo>
                  <a:pt x="42890" y="16050"/>
                </a:lnTo>
                <a:lnTo>
                  <a:pt x="42870" y="15840"/>
                </a:lnTo>
                <a:lnTo>
                  <a:pt x="42920" y="15620"/>
                </a:lnTo>
                <a:lnTo>
                  <a:pt x="43850" y="14530"/>
                </a:lnTo>
                <a:lnTo>
                  <a:pt x="44030" y="14400"/>
                </a:lnTo>
                <a:lnTo>
                  <a:pt x="44210" y="14350"/>
                </a:lnTo>
                <a:lnTo>
                  <a:pt x="44410" y="14370"/>
                </a:lnTo>
                <a:lnTo>
                  <a:pt x="44600" y="14460"/>
                </a:lnTo>
                <a:lnTo>
                  <a:pt x="44970" y="14720"/>
                </a:lnTo>
                <a:lnTo>
                  <a:pt x="45200" y="14800"/>
                </a:lnTo>
                <a:lnTo>
                  <a:pt x="45450" y="14780"/>
                </a:lnTo>
                <a:lnTo>
                  <a:pt x="45760" y="14650"/>
                </a:lnTo>
                <a:lnTo>
                  <a:pt x="47610" y="13210"/>
                </a:lnTo>
                <a:lnTo>
                  <a:pt x="47690" y="12960"/>
                </a:lnTo>
                <a:lnTo>
                  <a:pt x="47630" y="12660"/>
                </a:lnTo>
                <a:lnTo>
                  <a:pt x="47300" y="12150"/>
                </a:lnTo>
                <a:lnTo>
                  <a:pt x="47010" y="11910"/>
                </a:lnTo>
                <a:lnTo>
                  <a:pt x="46700" y="11760"/>
                </a:lnTo>
                <a:lnTo>
                  <a:pt x="46460" y="11690"/>
                </a:lnTo>
                <a:lnTo>
                  <a:pt x="46250" y="11480"/>
                </a:lnTo>
                <a:lnTo>
                  <a:pt x="46110" y="11110"/>
                </a:lnTo>
                <a:lnTo>
                  <a:pt x="46000" y="10310"/>
                </a:lnTo>
                <a:lnTo>
                  <a:pt x="46040" y="9790"/>
                </a:lnTo>
                <a:lnTo>
                  <a:pt x="46120" y="9520"/>
                </a:lnTo>
                <a:lnTo>
                  <a:pt x="46240" y="9410"/>
                </a:lnTo>
                <a:lnTo>
                  <a:pt x="46650" y="9180"/>
                </a:lnTo>
                <a:lnTo>
                  <a:pt x="47050" y="8880"/>
                </a:lnTo>
                <a:lnTo>
                  <a:pt x="47180" y="8740"/>
                </a:lnTo>
                <a:lnTo>
                  <a:pt x="47250" y="8560"/>
                </a:lnTo>
                <a:lnTo>
                  <a:pt x="47270" y="8370"/>
                </a:lnTo>
                <a:lnTo>
                  <a:pt x="47210" y="8140"/>
                </a:lnTo>
                <a:lnTo>
                  <a:pt x="46920" y="7820"/>
                </a:lnTo>
                <a:lnTo>
                  <a:pt x="45940" y="7170"/>
                </a:lnTo>
                <a:lnTo>
                  <a:pt x="45260" y="7100"/>
                </a:lnTo>
                <a:lnTo>
                  <a:pt x="45250" y="7100"/>
                </a:lnTo>
                <a:lnTo>
                  <a:pt x="45060" y="6820"/>
                </a:lnTo>
                <a:lnTo>
                  <a:pt x="43980" y="6300"/>
                </a:lnTo>
                <a:lnTo>
                  <a:pt x="43750" y="5760"/>
                </a:lnTo>
                <a:lnTo>
                  <a:pt x="44300" y="5200"/>
                </a:lnTo>
                <a:lnTo>
                  <a:pt x="47070" y="5640"/>
                </a:lnTo>
                <a:lnTo>
                  <a:pt x="48160" y="5600"/>
                </a:lnTo>
                <a:lnTo>
                  <a:pt x="48510" y="5360"/>
                </a:lnTo>
                <a:lnTo>
                  <a:pt x="49160" y="4770"/>
                </a:lnTo>
                <a:lnTo>
                  <a:pt x="49510" y="4550"/>
                </a:lnTo>
                <a:lnTo>
                  <a:pt x="50570" y="6810"/>
                </a:lnTo>
                <a:lnTo>
                  <a:pt x="50280" y="7610"/>
                </a:lnTo>
                <a:lnTo>
                  <a:pt x="50440" y="8080"/>
                </a:lnTo>
                <a:lnTo>
                  <a:pt x="50930" y="8290"/>
                </a:lnTo>
                <a:lnTo>
                  <a:pt x="52810" y="8300"/>
                </a:lnTo>
                <a:lnTo>
                  <a:pt x="53300" y="8450"/>
                </a:lnTo>
                <a:lnTo>
                  <a:pt x="54800" y="9640"/>
                </a:lnTo>
                <a:lnTo>
                  <a:pt x="55170" y="10180"/>
                </a:lnTo>
                <a:lnTo>
                  <a:pt x="55200" y="10780"/>
                </a:lnTo>
                <a:lnTo>
                  <a:pt x="54220" y="11500"/>
                </a:lnTo>
                <a:lnTo>
                  <a:pt x="51390" y="11380"/>
                </a:lnTo>
                <a:lnTo>
                  <a:pt x="51080" y="12610"/>
                </a:lnTo>
                <a:lnTo>
                  <a:pt x="51450" y="13240"/>
                </a:lnTo>
                <a:lnTo>
                  <a:pt x="52070" y="13660"/>
                </a:lnTo>
                <a:lnTo>
                  <a:pt x="52620" y="13720"/>
                </a:lnTo>
                <a:lnTo>
                  <a:pt x="52800" y="13270"/>
                </a:lnTo>
                <a:lnTo>
                  <a:pt x="52880" y="12570"/>
                </a:lnTo>
                <a:lnTo>
                  <a:pt x="53360" y="12830"/>
                </a:lnTo>
                <a:lnTo>
                  <a:pt x="54290" y="13810"/>
                </a:lnTo>
                <a:lnTo>
                  <a:pt x="54880" y="14170"/>
                </a:lnTo>
                <a:lnTo>
                  <a:pt x="55320" y="14650"/>
                </a:lnTo>
                <a:lnTo>
                  <a:pt x="55790" y="15050"/>
                </a:lnTo>
                <a:lnTo>
                  <a:pt x="57140" y="15210"/>
                </a:lnTo>
                <a:lnTo>
                  <a:pt x="58400" y="15730"/>
                </a:lnTo>
                <a:lnTo>
                  <a:pt x="59050" y="15830"/>
                </a:lnTo>
                <a:lnTo>
                  <a:pt x="60390" y="15160"/>
                </a:lnTo>
                <a:lnTo>
                  <a:pt x="60660" y="15030"/>
                </a:lnTo>
                <a:lnTo>
                  <a:pt x="61450" y="14940"/>
                </a:lnTo>
                <a:lnTo>
                  <a:pt x="61630" y="15840"/>
                </a:lnTo>
                <a:lnTo>
                  <a:pt x="61380" y="17070"/>
                </a:lnTo>
                <a:lnTo>
                  <a:pt x="61730" y="17450"/>
                </a:lnTo>
                <a:lnTo>
                  <a:pt x="62130" y="17560"/>
                </a:lnTo>
                <a:lnTo>
                  <a:pt x="62420" y="17630"/>
                </a:lnTo>
                <a:lnTo>
                  <a:pt x="63180" y="18260"/>
                </a:lnTo>
                <a:lnTo>
                  <a:pt x="64400" y="19840"/>
                </a:lnTo>
                <a:lnTo>
                  <a:pt x="64860" y="20310"/>
                </a:lnTo>
                <a:lnTo>
                  <a:pt x="65440" y="20500"/>
                </a:lnTo>
                <a:lnTo>
                  <a:pt x="66120" y="20540"/>
                </a:lnTo>
                <a:lnTo>
                  <a:pt x="66610" y="20810"/>
                </a:lnTo>
                <a:lnTo>
                  <a:pt x="66670" y="21650"/>
                </a:lnTo>
                <a:lnTo>
                  <a:pt x="66130" y="23210"/>
                </a:lnTo>
                <a:lnTo>
                  <a:pt x="65370" y="24070"/>
                </a:lnTo>
                <a:lnTo>
                  <a:pt x="63150" y="25140"/>
                </a:lnTo>
                <a:lnTo>
                  <a:pt x="61990" y="25700"/>
                </a:lnTo>
                <a:lnTo>
                  <a:pt x="60870" y="26630"/>
                </a:lnTo>
                <a:lnTo>
                  <a:pt x="60150" y="27900"/>
                </a:lnTo>
                <a:lnTo>
                  <a:pt x="60150" y="28810"/>
                </a:lnTo>
                <a:close/>
                <a:moveTo>
                  <a:pt x="48850" y="12480"/>
                </a:moveTo>
                <a:lnTo>
                  <a:pt x="48410" y="12800"/>
                </a:lnTo>
                <a:lnTo>
                  <a:pt x="48320" y="13320"/>
                </a:lnTo>
                <a:lnTo>
                  <a:pt x="48500" y="13900"/>
                </a:lnTo>
                <a:lnTo>
                  <a:pt x="48850" y="14360"/>
                </a:lnTo>
                <a:lnTo>
                  <a:pt x="49890" y="14720"/>
                </a:lnTo>
                <a:lnTo>
                  <a:pt x="50300" y="13840"/>
                </a:lnTo>
                <a:lnTo>
                  <a:pt x="49980" y="12750"/>
                </a:lnTo>
                <a:lnTo>
                  <a:pt x="48850" y="12480"/>
                </a:lnTo>
                <a:close/>
                <a:moveTo>
                  <a:pt x="55460" y="16810"/>
                </a:moveTo>
                <a:lnTo>
                  <a:pt x="55760" y="16390"/>
                </a:lnTo>
                <a:lnTo>
                  <a:pt x="54940" y="15680"/>
                </a:lnTo>
                <a:lnTo>
                  <a:pt x="54820" y="15660"/>
                </a:lnTo>
                <a:lnTo>
                  <a:pt x="54710" y="15680"/>
                </a:lnTo>
                <a:lnTo>
                  <a:pt x="54610" y="15740"/>
                </a:lnTo>
                <a:lnTo>
                  <a:pt x="54520" y="15830"/>
                </a:lnTo>
                <a:lnTo>
                  <a:pt x="54800" y="16710"/>
                </a:lnTo>
                <a:lnTo>
                  <a:pt x="55460" y="168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