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Syunik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Syu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630" y="58850"/>
                </a:moveTo>
                <a:lnTo>
                  <a:pt x="72850" y="59300"/>
                </a:lnTo>
                <a:lnTo>
                  <a:pt x="74140" y="60590"/>
                </a:lnTo>
                <a:lnTo>
                  <a:pt x="74750" y="60910"/>
                </a:lnTo>
                <a:lnTo>
                  <a:pt x="75700" y="61390"/>
                </a:lnTo>
                <a:lnTo>
                  <a:pt x="77510" y="61940"/>
                </a:lnTo>
                <a:lnTo>
                  <a:pt x="78290" y="62700"/>
                </a:lnTo>
                <a:lnTo>
                  <a:pt x="79400" y="64950"/>
                </a:lnTo>
                <a:lnTo>
                  <a:pt x="80300" y="65680"/>
                </a:lnTo>
                <a:lnTo>
                  <a:pt x="81380" y="65990"/>
                </a:lnTo>
                <a:lnTo>
                  <a:pt x="81880" y="66270"/>
                </a:lnTo>
                <a:lnTo>
                  <a:pt x="82290" y="66780"/>
                </a:lnTo>
                <a:lnTo>
                  <a:pt x="82960" y="68060"/>
                </a:lnTo>
                <a:lnTo>
                  <a:pt x="83380" y="68460"/>
                </a:lnTo>
                <a:lnTo>
                  <a:pt x="84020" y="68660"/>
                </a:lnTo>
                <a:lnTo>
                  <a:pt x="85010" y="68450"/>
                </a:lnTo>
                <a:lnTo>
                  <a:pt x="86970" y="67450"/>
                </a:lnTo>
                <a:lnTo>
                  <a:pt x="87950" y="67520"/>
                </a:lnTo>
                <a:lnTo>
                  <a:pt x="88360" y="67850"/>
                </a:lnTo>
                <a:lnTo>
                  <a:pt x="89030" y="68770"/>
                </a:lnTo>
                <a:lnTo>
                  <a:pt x="89460" y="69080"/>
                </a:lnTo>
                <a:lnTo>
                  <a:pt x="90030" y="69180"/>
                </a:lnTo>
                <a:lnTo>
                  <a:pt x="91840" y="69000"/>
                </a:lnTo>
                <a:lnTo>
                  <a:pt x="92300" y="69110"/>
                </a:lnTo>
                <a:lnTo>
                  <a:pt x="92780" y="69420"/>
                </a:lnTo>
                <a:lnTo>
                  <a:pt x="93130" y="69900"/>
                </a:lnTo>
                <a:lnTo>
                  <a:pt x="93210" y="70510"/>
                </a:lnTo>
                <a:lnTo>
                  <a:pt x="92960" y="70980"/>
                </a:lnTo>
                <a:lnTo>
                  <a:pt x="92540" y="71240"/>
                </a:lnTo>
                <a:lnTo>
                  <a:pt x="92200" y="71550"/>
                </a:lnTo>
                <a:lnTo>
                  <a:pt x="92190" y="72160"/>
                </a:lnTo>
                <a:lnTo>
                  <a:pt x="92390" y="72560"/>
                </a:lnTo>
                <a:lnTo>
                  <a:pt x="92380" y="72900"/>
                </a:lnTo>
                <a:lnTo>
                  <a:pt x="92190" y="73170"/>
                </a:lnTo>
                <a:lnTo>
                  <a:pt x="91840" y="73340"/>
                </a:lnTo>
                <a:lnTo>
                  <a:pt x="91830" y="73350"/>
                </a:lnTo>
                <a:lnTo>
                  <a:pt x="89730" y="73740"/>
                </a:lnTo>
                <a:lnTo>
                  <a:pt x="88820" y="74300"/>
                </a:lnTo>
                <a:lnTo>
                  <a:pt x="88440" y="75260"/>
                </a:lnTo>
                <a:lnTo>
                  <a:pt x="88840" y="76420"/>
                </a:lnTo>
                <a:lnTo>
                  <a:pt x="89780" y="77150"/>
                </a:lnTo>
                <a:lnTo>
                  <a:pt x="91840" y="78080"/>
                </a:lnTo>
                <a:lnTo>
                  <a:pt x="92300" y="78460"/>
                </a:lnTo>
                <a:lnTo>
                  <a:pt x="92510" y="78990"/>
                </a:lnTo>
                <a:lnTo>
                  <a:pt x="92660" y="79580"/>
                </a:lnTo>
                <a:lnTo>
                  <a:pt x="92940" y="80130"/>
                </a:lnTo>
                <a:lnTo>
                  <a:pt x="93630" y="80860"/>
                </a:lnTo>
                <a:lnTo>
                  <a:pt x="94850" y="81720"/>
                </a:lnTo>
                <a:lnTo>
                  <a:pt x="95040" y="81900"/>
                </a:lnTo>
                <a:lnTo>
                  <a:pt x="95240" y="82120"/>
                </a:lnTo>
                <a:lnTo>
                  <a:pt x="95270" y="82220"/>
                </a:lnTo>
                <a:lnTo>
                  <a:pt x="95370" y="82470"/>
                </a:lnTo>
                <a:lnTo>
                  <a:pt x="95120" y="82600"/>
                </a:lnTo>
                <a:lnTo>
                  <a:pt x="94520" y="82620"/>
                </a:lnTo>
                <a:lnTo>
                  <a:pt x="93190" y="83570"/>
                </a:lnTo>
                <a:lnTo>
                  <a:pt x="92840" y="83620"/>
                </a:lnTo>
                <a:lnTo>
                  <a:pt x="91100" y="82740"/>
                </a:lnTo>
                <a:lnTo>
                  <a:pt x="90090" y="82610"/>
                </a:lnTo>
                <a:lnTo>
                  <a:pt x="89430" y="83230"/>
                </a:lnTo>
                <a:lnTo>
                  <a:pt x="89460" y="84360"/>
                </a:lnTo>
                <a:lnTo>
                  <a:pt x="90190" y="85090"/>
                </a:lnTo>
                <a:lnTo>
                  <a:pt x="91150" y="85640"/>
                </a:lnTo>
                <a:lnTo>
                  <a:pt x="91840" y="86200"/>
                </a:lnTo>
                <a:lnTo>
                  <a:pt x="92200" y="87410"/>
                </a:lnTo>
                <a:lnTo>
                  <a:pt x="92360" y="88460"/>
                </a:lnTo>
                <a:lnTo>
                  <a:pt x="92280" y="89490"/>
                </a:lnTo>
                <a:lnTo>
                  <a:pt x="91900" y="90660"/>
                </a:lnTo>
                <a:lnTo>
                  <a:pt x="91880" y="90780"/>
                </a:lnTo>
                <a:lnTo>
                  <a:pt x="91840" y="90880"/>
                </a:lnTo>
                <a:lnTo>
                  <a:pt x="91740" y="91330"/>
                </a:lnTo>
                <a:lnTo>
                  <a:pt x="91690" y="91790"/>
                </a:lnTo>
                <a:lnTo>
                  <a:pt x="91720" y="92240"/>
                </a:lnTo>
                <a:lnTo>
                  <a:pt x="91840" y="92670"/>
                </a:lnTo>
                <a:lnTo>
                  <a:pt x="92830" y="94770"/>
                </a:lnTo>
                <a:lnTo>
                  <a:pt x="92320" y="94630"/>
                </a:lnTo>
                <a:lnTo>
                  <a:pt x="89330" y="93290"/>
                </a:lnTo>
                <a:lnTo>
                  <a:pt x="88940" y="93210"/>
                </a:lnTo>
                <a:lnTo>
                  <a:pt x="88640" y="93250"/>
                </a:lnTo>
                <a:lnTo>
                  <a:pt x="87940" y="93470"/>
                </a:lnTo>
                <a:lnTo>
                  <a:pt x="86830" y="93520"/>
                </a:lnTo>
                <a:lnTo>
                  <a:pt x="86450" y="93610"/>
                </a:lnTo>
                <a:lnTo>
                  <a:pt x="85900" y="93880"/>
                </a:lnTo>
                <a:lnTo>
                  <a:pt x="84410" y="94960"/>
                </a:lnTo>
                <a:lnTo>
                  <a:pt x="83900" y="95200"/>
                </a:lnTo>
                <a:lnTo>
                  <a:pt x="82000" y="95450"/>
                </a:lnTo>
                <a:lnTo>
                  <a:pt x="80330" y="92260"/>
                </a:lnTo>
                <a:lnTo>
                  <a:pt x="78830" y="88080"/>
                </a:lnTo>
                <a:lnTo>
                  <a:pt x="78250" y="86910"/>
                </a:lnTo>
                <a:lnTo>
                  <a:pt x="77510" y="85840"/>
                </a:lnTo>
                <a:lnTo>
                  <a:pt x="76900" y="84840"/>
                </a:lnTo>
                <a:lnTo>
                  <a:pt x="76640" y="83870"/>
                </a:lnTo>
                <a:lnTo>
                  <a:pt x="76820" y="82930"/>
                </a:lnTo>
                <a:lnTo>
                  <a:pt x="77510" y="82010"/>
                </a:lnTo>
                <a:lnTo>
                  <a:pt x="77700" y="81760"/>
                </a:lnTo>
                <a:lnTo>
                  <a:pt x="77760" y="81500"/>
                </a:lnTo>
                <a:lnTo>
                  <a:pt x="77690" y="81220"/>
                </a:lnTo>
                <a:lnTo>
                  <a:pt x="77510" y="80930"/>
                </a:lnTo>
                <a:lnTo>
                  <a:pt x="76920" y="80370"/>
                </a:lnTo>
                <a:lnTo>
                  <a:pt x="75290" y="79560"/>
                </a:lnTo>
                <a:lnTo>
                  <a:pt x="74870" y="79360"/>
                </a:lnTo>
                <a:lnTo>
                  <a:pt x="74180" y="78830"/>
                </a:lnTo>
                <a:lnTo>
                  <a:pt x="73640" y="78230"/>
                </a:lnTo>
                <a:lnTo>
                  <a:pt x="73050" y="77750"/>
                </a:lnTo>
                <a:lnTo>
                  <a:pt x="71420" y="77330"/>
                </a:lnTo>
                <a:lnTo>
                  <a:pt x="71350" y="77150"/>
                </a:lnTo>
                <a:lnTo>
                  <a:pt x="71180" y="76770"/>
                </a:lnTo>
                <a:lnTo>
                  <a:pt x="71370" y="76030"/>
                </a:lnTo>
                <a:lnTo>
                  <a:pt x="72330" y="74440"/>
                </a:lnTo>
                <a:lnTo>
                  <a:pt x="72460" y="73850"/>
                </a:lnTo>
                <a:lnTo>
                  <a:pt x="72200" y="72160"/>
                </a:lnTo>
                <a:lnTo>
                  <a:pt x="72200" y="72150"/>
                </a:lnTo>
                <a:lnTo>
                  <a:pt x="72290" y="71210"/>
                </a:lnTo>
                <a:lnTo>
                  <a:pt x="72290" y="70580"/>
                </a:lnTo>
                <a:lnTo>
                  <a:pt x="72030" y="70110"/>
                </a:lnTo>
                <a:lnTo>
                  <a:pt x="71380" y="69640"/>
                </a:lnTo>
                <a:lnTo>
                  <a:pt x="70590" y="69340"/>
                </a:lnTo>
                <a:lnTo>
                  <a:pt x="69920" y="69350"/>
                </a:lnTo>
                <a:lnTo>
                  <a:pt x="69760" y="69390"/>
                </a:lnTo>
                <a:lnTo>
                  <a:pt x="69760" y="69380"/>
                </a:lnTo>
                <a:lnTo>
                  <a:pt x="69740" y="69320"/>
                </a:lnTo>
                <a:lnTo>
                  <a:pt x="69600" y="68950"/>
                </a:lnTo>
                <a:lnTo>
                  <a:pt x="69570" y="68800"/>
                </a:lnTo>
                <a:lnTo>
                  <a:pt x="69540" y="68600"/>
                </a:lnTo>
                <a:lnTo>
                  <a:pt x="70310" y="65590"/>
                </a:lnTo>
                <a:lnTo>
                  <a:pt x="70420" y="64800"/>
                </a:lnTo>
                <a:lnTo>
                  <a:pt x="70410" y="64230"/>
                </a:lnTo>
                <a:lnTo>
                  <a:pt x="69860" y="63220"/>
                </a:lnTo>
                <a:lnTo>
                  <a:pt x="69930" y="62810"/>
                </a:lnTo>
                <a:lnTo>
                  <a:pt x="70180" y="62250"/>
                </a:lnTo>
                <a:lnTo>
                  <a:pt x="71700" y="59660"/>
                </a:lnTo>
                <a:lnTo>
                  <a:pt x="72130" y="59140"/>
                </a:lnTo>
                <a:lnTo>
                  <a:pt x="72630" y="5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