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Shirak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Shir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150" y="9340"/>
                </a:moveTo>
                <a:lnTo>
                  <a:pt x="20140" y="9400"/>
                </a:lnTo>
                <a:lnTo>
                  <a:pt x="19810" y="12240"/>
                </a:lnTo>
                <a:lnTo>
                  <a:pt x="19830" y="12460"/>
                </a:lnTo>
                <a:lnTo>
                  <a:pt x="19910" y="12620"/>
                </a:lnTo>
                <a:lnTo>
                  <a:pt x="20160" y="12850"/>
                </a:lnTo>
                <a:lnTo>
                  <a:pt x="20360" y="12960"/>
                </a:lnTo>
                <a:lnTo>
                  <a:pt x="21030" y="13230"/>
                </a:lnTo>
                <a:lnTo>
                  <a:pt x="21170" y="13340"/>
                </a:lnTo>
                <a:lnTo>
                  <a:pt x="21350" y="13570"/>
                </a:lnTo>
                <a:lnTo>
                  <a:pt x="21880" y="14430"/>
                </a:lnTo>
                <a:lnTo>
                  <a:pt x="22120" y="14720"/>
                </a:lnTo>
                <a:lnTo>
                  <a:pt x="22340" y="14940"/>
                </a:lnTo>
                <a:lnTo>
                  <a:pt x="22860" y="15280"/>
                </a:lnTo>
                <a:lnTo>
                  <a:pt x="22940" y="15340"/>
                </a:lnTo>
                <a:lnTo>
                  <a:pt x="23000" y="15460"/>
                </a:lnTo>
                <a:lnTo>
                  <a:pt x="23030" y="15630"/>
                </a:lnTo>
                <a:lnTo>
                  <a:pt x="23000" y="15910"/>
                </a:lnTo>
                <a:lnTo>
                  <a:pt x="22910" y="16080"/>
                </a:lnTo>
                <a:lnTo>
                  <a:pt x="22800" y="16190"/>
                </a:lnTo>
                <a:lnTo>
                  <a:pt x="22550" y="16370"/>
                </a:lnTo>
                <a:lnTo>
                  <a:pt x="22470" y="16470"/>
                </a:lnTo>
                <a:lnTo>
                  <a:pt x="22440" y="16620"/>
                </a:lnTo>
                <a:lnTo>
                  <a:pt x="22480" y="16770"/>
                </a:lnTo>
                <a:lnTo>
                  <a:pt x="22640" y="16950"/>
                </a:lnTo>
                <a:lnTo>
                  <a:pt x="22820" y="17060"/>
                </a:lnTo>
                <a:lnTo>
                  <a:pt x="23010" y="17130"/>
                </a:lnTo>
                <a:lnTo>
                  <a:pt x="23660" y="17210"/>
                </a:lnTo>
                <a:lnTo>
                  <a:pt x="24310" y="17180"/>
                </a:lnTo>
                <a:lnTo>
                  <a:pt x="24390" y="17240"/>
                </a:lnTo>
                <a:lnTo>
                  <a:pt x="24440" y="17380"/>
                </a:lnTo>
                <a:lnTo>
                  <a:pt x="24230" y="18600"/>
                </a:lnTo>
                <a:lnTo>
                  <a:pt x="24120" y="18790"/>
                </a:lnTo>
                <a:lnTo>
                  <a:pt x="23790" y="19100"/>
                </a:lnTo>
                <a:lnTo>
                  <a:pt x="23680" y="19320"/>
                </a:lnTo>
                <a:lnTo>
                  <a:pt x="23640" y="19570"/>
                </a:lnTo>
                <a:lnTo>
                  <a:pt x="23600" y="19980"/>
                </a:lnTo>
                <a:lnTo>
                  <a:pt x="23490" y="20160"/>
                </a:lnTo>
                <a:lnTo>
                  <a:pt x="23320" y="20280"/>
                </a:lnTo>
                <a:lnTo>
                  <a:pt x="23090" y="20350"/>
                </a:lnTo>
                <a:lnTo>
                  <a:pt x="22870" y="20370"/>
                </a:lnTo>
                <a:lnTo>
                  <a:pt x="22670" y="20330"/>
                </a:lnTo>
                <a:lnTo>
                  <a:pt x="22210" y="20080"/>
                </a:lnTo>
                <a:lnTo>
                  <a:pt x="22100" y="20040"/>
                </a:lnTo>
                <a:lnTo>
                  <a:pt x="22010" y="20050"/>
                </a:lnTo>
                <a:lnTo>
                  <a:pt x="21940" y="20080"/>
                </a:lnTo>
                <a:lnTo>
                  <a:pt x="21890" y="20120"/>
                </a:lnTo>
                <a:lnTo>
                  <a:pt x="21860" y="20150"/>
                </a:lnTo>
                <a:lnTo>
                  <a:pt x="21780" y="20330"/>
                </a:lnTo>
                <a:lnTo>
                  <a:pt x="21710" y="20540"/>
                </a:lnTo>
                <a:lnTo>
                  <a:pt x="21470" y="21560"/>
                </a:lnTo>
                <a:lnTo>
                  <a:pt x="21430" y="21670"/>
                </a:lnTo>
                <a:lnTo>
                  <a:pt x="21220" y="22060"/>
                </a:lnTo>
                <a:lnTo>
                  <a:pt x="21220" y="22300"/>
                </a:lnTo>
                <a:lnTo>
                  <a:pt x="21310" y="22550"/>
                </a:lnTo>
                <a:lnTo>
                  <a:pt x="21540" y="22950"/>
                </a:lnTo>
                <a:lnTo>
                  <a:pt x="21670" y="23230"/>
                </a:lnTo>
                <a:lnTo>
                  <a:pt x="21780" y="23520"/>
                </a:lnTo>
                <a:lnTo>
                  <a:pt x="21850" y="23770"/>
                </a:lnTo>
                <a:lnTo>
                  <a:pt x="22000" y="23980"/>
                </a:lnTo>
                <a:lnTo>
                  <a:pt x="22210" y="24120"/>
                </a:lnTo>
                <a:lnTo>
                  <a:pt x="23230" y="24270"/>
                </a:lnTo>
                <a:lnTo>
                  <a:pt x="23430" y="24400"/>
                </a:lnTo>
                <a:lnTo>
                  <a:pt x="23630" y="24670"/>
                </a:lnTo>
                <a:lnTo>
                  <a:pt x="23820" y="25150"/>
                </a:lnTo>
                <a:lnTo>
                  <a:pt x="23910" y="25310"/>
                </a:lnTo>
                <a:lnTo>
                  <a:pt x="24140" y="25420"/>
                </a:lnTo>
                <a:lnTo>
                  <a:pt x="24340" y="25480"/>
                </a:lnTo>
                <a:lnTo>
                  <a:pt x="25540" y="25430"/>
                </a:lnTo>
                <a:lnTo>
                  <a:pt x="24580" y="27310"/>
                </a:lnTo>
                <a:lnTo>
                  <a:pt x="24110" y="27960"/>
                </a:lnTo>
                <a:lnTo>
                  <a:pt x="23140" y="28900"/>
                </a:lnTo>
                <a:lnTo>
                  <a:pt x="23060" y="29080"/>
                </a:lnTo>
                <a:lnTo>
                  <a:pt x="23080" y="29210"/>
                </a:lnTo>
                <a:lnTo>
                  <a:pt x="23520" y="29560"/>
                </a:lnTo>
                <a:lnTo>
                  <a:pt x="23770" y="29810"/>
                </a:lnTo>
                <a:lnTo>
                  <a:pt x="23970" y="30080"/>
                </a:lnTo>
                <a:lnTo>
                  <a:pt x="24150" y="30400"/>
                </a:lnTo>
                <a:lnTo>
                  <a:pt x="24220" y="30570"/>
                </a:lnTo>
                <a:lnTo>
                  <a:pt x="24290" y="30760"/>
                </a:lnTo>
                <a:lnTo>
                  <a:pt x="24370" y="31190"/>
                </a:lnTo>
                <a:lnTo>
                  <a:pt x="24420" y="31330"/>
                </a:lnTo>
                <a:lnTo>
                  <a:pt x="24510" y="31410"/>
                </a:lnTo>
                <a:lnTo>
                  <a:pt x="24630" y="31430"/>
                </a:lnTo>
                <a:lnTo>
                  <a:pt x="25040" y="31420"/>
                </a:lnTo>
                <a:lnTo>
                  <a:pt x="25960" y="31260"/>
                </a:lnTo>
                <a:lnTo>
                  <a:pt x="26130" y="31270"/>
                </a:lnTo>
                <a:lnTo>
                  <a:pt x="26280" y="31370"/>
                </a:lnTo>
                <a:lnTo>
                  <a:pt x="26310" y="31520"/>
                </a:lnTo>
                <a:lnTo>
                  <a:pt x="26280" y="31730"/>
                </a:lnTo>
                <a:lnTo>
                  <a:pt x="25990" y="32690"/>
                </a:lnTo>
                <a:lnTo>
                  <a:pt x="25900" y="33200"/>
                </a:lnTo>
                <a:lnTo>
                  <a:pt x="25900" y="33470"/>
                </a:lnTo>
                <a:lnTo>
                  <a:pt x="25940" y="33660"/>
                </a:lnTo>
                <a:lnTo>
                  <a:pt x="26020" y="33760"/>
                </a:lnTo>
                <a:lnTo>
                  <a:pt x="26110" y="33840"/>
                </a:lnTo>
                <a:lnTo>
                  <a:pt x="26410" y="34010"/>
                </a:lnTo>
                <a:lnTo>
                  <a:pt x="26500" y="34080"/>
                </a:lnTo>
                <a:lnTo>
                  <a:pt x="26480" y="34120"/>
                </a:lnTo>
                <a:lnTo>
                  <a:pt x="26260" y="34250"/>
                </a:lnTo>
                <a:lnTo>
                  <a:pt x="26150" y="34350"/>
                </a:lnTo>
                <a:lnTo>
                  <a:pt x="26010" y="34540"/>
                </a:lnTo>
                <a:lnTo>
                  <a:pt x="25910" y="34620"/>
                </a:lnTo>
                <a:lnTo>
                  <a:pt x="25650" y="34760"/>
                </a:lnTo>
                <a:lnTo>
                  <a:pt x="25510" y="34900"/>
                </a:lnTo>
                <a:lnTo>
                  <a:pt x="25390" y="34980"/>
                </a:lnTo>
                <a:lnTo>
                  <a:pt x="25230" y="35040"/>
                </a:lnTo>
                <a:lnTo>
                  <a:pt x="24750" y="35100"/>
                </a:lnTo>
                <a:lnTo>
                  <a:pt x="24610" y="35150"/>
                </a:lnTo>
                <a:lnTo>
                  <a:pt x="24500" y="35200"/>
                </a:lnTo>
                <a:lnTo>
                  <a:pt x="24060" y="35570"/>
                </a:lnTo>
                <a:lnTo>
                  <a:pt x="23290" y="35880"/>
                </a:lnTo>
                <a:lnTo>
                  <a:pt x="22510" y="36380"/>
                </a:lnTo>
                <a:lnTo>
                  <a:pt x="22320" y="36460"/>
                </a:lnTo>
                <a:lnTo>
                  <a:pt x="22160" y="36480"/>
                </a:lnTo>
                <a:lnTo>
                  <a:pt x="22020" y="36460"/>
                </a:lnTo>
                <a:lnTo>
                  <a:pt x="21900" y="36400"/>
                </a:lnTo>
                <a:lnTo>
                  <a:pt x="21780" y="36300"/>
                </a:lnTo>
                <a:lnTo>
                  <a:pt x="21670" y="36150"/>
                </a:lnTo>
                <a:lnTo>
                  <a:pt x="21210" y="35370"/>
                </a:lnTo>
                <a:lnTo>
                  <a:pt x="21030" y="35120"/>
                </a:lnTo>
                <a:lnTo>
                  <a:pt x="20980" y="35060"/>
                </a:lnTo>
                <a:lnTo>
                  <a:pt x="20920" y="35010"/>
                </a:lnTo>
                <a:lnTo>
                  <a:pt x="19730" y="34950"/>
                </a:lnTo>
                <a:lnTo>
                  <a:pt x="19550" y="34990"/>
                </a:lnTo>
                <a:lnTo>
                  <a:pt x="19470" y="35090"/>
                </a:lnTo>
                <a:lnTo>
                  <a:pt x="19420" y="35220"/>
                </a:lnTo>
                <a:lnTo>
                  <a:pt x="19380" y="35430"/>
                </a:lnTo>
                <a:lnTo>
                  <a:pt x="19280" y="35530"/>
                </a:lnTo>
                <a:lnTo>
                  <a:pt x="19120" y="35600"/>
                </a:lnTo>
                <a:lnTo>
                  <a:pt x="17930" y="35630"/>
                </a:lnTo>
                <a:lnTo>
                  <a:pt x="17460" y="35590"/>
                </a:lnTo>
                <a:lnTo>
                  <a:pt x="17310" y="35540"/>
                </a:lnTo>
                <a:lnTo>
                  <a:pt x="17160" y="35450"/>
                </a:lnTo>
                <a:lnTo>
                  <a:pt x="16560" y="35000"/>
                </a:lnTo>
                <a:lnTo>
                  <a:pt x="16400" y="34930"/>
                </a:lnTo>
                <a:lnTo>
                  <a:pt x="16220" y="34880"/>
                </a:lnTo>
                <a:lnTo>
                  <a:pt x="15870" y="34860"/>
                </a:lnTo>
                <a:lnTo>
                  <a:pt x="15720" y="34820"/>
                </a:lnTo>
                <a:lnTo>
                  <a:pt x="15270" y="34540"/>
                </a:lnTo>
                <a:lnTo>
                  <a:pt x="15070" y="34530"/>
                </a:lnTo>
                <a:lnTo>
                  <a:pt x="14850" y="34590"/>
                </a:lnTo>
                <a:lnTo>
                  <a:pt x="13980" y="35140"/>
                </a:lnTo>
                <a:lnTo>
                  <a:pt x="13730" y="35250"/>
                </a:lnTo>
                <a:lnTo>
                  <a:pt x="12930" y="35460"/>
                </a:lnTo>
                <a:lnTo>
                  <a:pt x="12540" y="35650"/>
                </a:lnTo>
                <a:lnTo>
                  <a:pt x="12350" y="35830"/>
                </a:lnTo>
                <a:lnTo>
                  <a:pt x="12240" y="36050"/>
                </a:lnTo>
                <a:lnTo>
                  <a:pt x="12190" y="36260"/>
                </a:lnTo>
                <a:lnTo>
                  <a:pt x="12120" y="36470"/>
                </a:lnTo>
                <a:lnTo>
                  <a:pt x="11970" y="36750"/>
                </a:lnTo>
                <a:lnTo>
                  <a:pt x="11760" y="36940"/>
                </a:lnTo>
                <a:lnTo>
                  <a:pt x="11180" y="37280"/>
                </a:lnTo>
                <a:lnTo>
                  <a:pt x="10980" y="37470"/>
                </a:lnTo>
                <a:lnTo>
                  <a:pt x="10760" y="37770"/>
                </a:lnTo>
                <a:lnTo>
                  <a:pt x="10640" y="37880"/>
                </a:lnTo>
                <a:lnTo>
                  <a:pt x="10520" y="37930"/>
                </a:lnTo>
                <a:lnTo>
                  <a:pt x="10020" y="37860"/>
                </a:lnTo>
                <a:lnTo>
                  <a:pt x="10050" y="37780"/>
                </a:lnTo>
                <a:lnTo>
                  <a:pt x="10050" y="37520"/>
                </a:lnTo>
                <a:lnTo>
                  <a:pt x="8890" y="36530"/>
                </a:lnTo>
                <a:lnTo>
                  <a:pt x="8280" y="35840"/>
                </a:lnTo>
                <a:lnTo>
                  <a:pt x="8160" y="35350"/>
                </a:lnTo>
                <a:lnTo>
                  <a:pt x="9140" y="34180"/>
                </a:lnTo>
                <a:lnTo>
                  <a:pt x="9760" y="33750"/>
                </a:lnTo>
                <a:lnTo>
                  <a:pt x="10440" y="33660"/>
                </a:lnTo>
                <a:lnTo>
                  <a:pt x="10360" y="33390"/>
                </a:lnTo>
                <a:lnTo>
                  <a:pt x="10310" y="33280"/>
                </a:lnTo>
                <a:lnTo>
                  <a:pt x="10220" y="33130"/>
                </a:lnTo>
                <a:lnTo>
                  <a:pt x="10400" y="33190"/>
                </a:lnTo>
                <a:lnTo>
                  <a:pt x="10520" y="33220"/>
                </a:lnTo>
                <a:lnTo>
                  <a:pt x="10650" y="33270"/>
                </a:lnTo>
                <a:lnTo>
                  <a:pt x="10820" y="33410"/>
                </a:lnTo>
                <a:lnTo>
                  <a:pt x="10790" y="32500"/>
                </a:lnTo>
                <a:lnTo>
                  <a:pt x="11180" y="31720"/>
                </a:lnTo>
                <a:lnTo>
                  <a:pt x="12390" y="30290"/>
                </a:lnTo>
                <a:lnTo>
                  <a:pt x="12170" y="29440"/>
                </a:lnTo>
                <a:lnTo>
                  <a:pt x="12350" y="29200"/>
                </a:lnTo>
                <a:lnTo>
                  <a:pt x="12940" y="28140"/>
                </a:lnTo>
                <a:lnTo>
                  <a:pt x="13030" y="27830"/>
                </a:lnTo>
                <a:lnTo>
                  <a:pt x="12880" y="25210"/>
                </a:lnTo>
                <a:lnTo>
                  <a:pt x="12780" y="24590"/>
                </a:lnTo>
                <a:lnTo>
                  <a:pt x="12510" y="23880"/>
                </a:lnTo>
                <a:lnTo>
                  <a:pt x="11320" y="21970"/>
                </a:lnTo>
                <a:lnTo>
                  <a:pt x="11030" y="21210"/>
                </a:lnTo>
                <a:lnTo>
                  <a:pt x="10870" y="20350"/>
                </a:lnTo>
                <a:lnTo>
                  <a:pt x="10810" y="19590"/>
                </a:lnTo>
                <a:lnTo>
                  <a:pt x="10680" y="18870"/>
                </a:lnTo>
                <a:lnTo>
                  <a:pt x="10360" y="18120"/>
                </a:lnTo>
                <a:lnTo>
                  <a:pt x="9460" y="16990"/>
                </a:lnTo>
                <a:lnTo>
                  <a:pt x="8330" y="16050"/>
                </a:lnTo>
                <a:lnTo>
                  <a:pt x="7100" y="15430"/>
                </a:lnTo>
                <a:lnTo>
                  <a:pt x="5870" y="15250"/>
                </a:lnTo>
                <a:lnTo>
                  <a:pt x="5320" y="14730"/>
                </a:lnTo>
                <a:lnTo>
                  <a:pt x="4860" y="13650"/>
                </a:lnTo>
                <a:lnTo>
                  <a:pt x="4630" y="12440"/>
                </a:lnTo>
                <a:lnTo>
                  <a:pt x="4750" y="11550"/>
                </a:lnTo>
                <a:lnTo>
                  <a:pt x="5030" y="11620"/>
                </a:lnTo>
                <a:lnTo>
                  <a:pt x="5320" y="11630"/>
                </a:lnTo>
                <a:lnTo>
                  <a:pt x="5600" y="11560"/>
                </a:lnTo>
                <a:lnTo>
                  <a:pt x="7150" y="10930"/>
                </a:lnTo>
                <a:lnTo>
                  <a:pt x="8360" y="10880"/>
                </a:lnTo>
                <a:lnTo>
                  <a:pt x="13040" y="11540"/>
                </a:lnTo>
                <a:lnTo>
                  <a:pt x="13740" y="11490"/>
                </a:lnTo>
                <a:lnTo>
                  <a:pt x="14300" y="11250"/>
                </a:lnTo>
                <a:lnTo>
                  <a:pt x="15630" y="10070"/>
                </a:lnTo>
                <a:lnTo>
                  <a:pt x="16860" y="9550"/>
                </a:lnTo>
                <a:lnTo>
                  <a:pt x="19520" y="9500"/>
                </a:lnTo>
                <a:lnTo>
                  <a:pt x="20150" y="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