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Lo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150" y="9340"/>
                </a:moveTo>
                <a:lnTo>
                  <a:pt x="20160" y="9340"/>
                </a:lnTo>
                <a:lnTo>
                  <a:pt x="20820" y="9180"/>
                </a:lnTo>
                <a:lnTo>
                  <a:pt x="21970" y="8660"/>
                </a:lnTo>
                <a:lnTo>
                  <a:pt x="22540" y="8600"/>
                </a:lnTo>
                <a:lnTo>
                  <a:pt x="23750" y="8940"/>
                </a:lnTo>
                <a:lnTo>
                  <a:pt x="24360" y="8830"/>
                </a:lnTo>
                <a:lnTo>
                  <a:pt x="24920" y="8520"/>
                </a:lnTo>
                <a:lnTo>
                  <a:pt x="25370" y="8070"/>
                </a:lnTo>
                <a:lnTo>
                  <a:pt x="25520" y="7700"/>
                </a:lnTo>
                <a:lnTo>
                  <a:pt x="25540" y="7380"/>
                </a:lnTo>
                <a:lnTo>
                  <a:pt x="25610" y="7090"/>
                </a:lnTo>
                <a:lnTo>
                  <a:pt x="25950" y="6850"/>
                </a:lnTo>
                <a:lnTo>
                  <a:pt x="26260" y="6850"/>
                </a:lnTo>
                <a:lnTo>
                  <a:pt x="27030" y="7170"/>
                </a:lnTo>
                <a:lnTo>
                  <a:pt x="28420" y="8140"/>
                </a:lnTo>
                <a:lnTo>
                  <a:pt x="28950" y="8340"/>
                </a:lnTo>
                <a:lnTo>
                  <a:pt x="29620" y="8230"/>
                </a:lnTo>
                <a:lnTo>
                  <a:pt x="29890" y="8050"/>
                </a:lnTo>
                <a:lnTo>
                  <a:pt x="30100" y="7810"/>
                </a:lnTo>
                <a:lnTo>
                  <a:pt x="30330" y="7600"/>
                </a:lnTo>
                <a:lnTo>
                  <a:pt x="30670" y="7490"/>
                </a:lnTo>
                <a:lnTo>
                  <a:pt x="31020" y="7530"/>
                </a:lnTo>
                <a:lnTo>
                  <a:pt x="32550" y="8460"/>
                </a:lnTo>
                <a:lnTo>
                  <a:pt x="33180" y="8690"/>
                </a:lnTo>
                <a:lnTo>
                  <a:pt x="33820" y="8740"/>
                </a:lnTo>
                <a:lnTo>
                  <a:pt x="34520" y="8530"/>
                </a:lnTo>
                <a:lnTo>
                  <a:pt x="35100" y="7890"/>
                </a:lnTo>
                <a:lnTo>
                  <a:pt x="35280" y="7740"/>
                </a:lnTo>
                <a:lnTo>
                  <a:pt x="35590" y="7730"/>
                </a:lnTo>
                <a:lnTo>
                  <a:pt x="35740" y="8020"/>
                </a:lnTo>
                <a:lnTo>
                  <a:pt x="35840" y="8410"/>
                </a:lnTo>
                <a:lnTo>
                  <a:pt x="36000" y="8700"/>
                </a:lnTo>
                <a:lnTo>
                  <a:pt x="36590" y="8870"/>
                </a:lnTo>
                <a:lnTo>
                  <a:pt x="37010" y="8490"/>
                </a:lnTo>
                <a:lnTo>
                  <a:pt x="37360" y="7890"/>
                </a:lnTo>
                <a:lnTo>
                  <a:pt x="37730" y="7390"/>
                </a:lnTo>
                <a:lnTo>
                  <a:pt x="38350" y="7110"/>
                </a:lnTo>
                <a:lnTo>
                  <a:pt x="38930" y="7190"/>
                </a:lnTo>
                <a:lnTo>
                  <a:pt x="40130" y="7670"/>
                </a:lnTo>
                <a:lnTo>
                  <a:pt x="44330" y="7760"/>
                </a:lnTo>
                <a:lnTo>
                  <a:pt x="45080" y="7650"/>
                </a:lnTo>
                <a:lnTo>
                  <a:pt x="45360" y="7260"/>
                </a:lnTo>
                <a:lnTo>
                  <a:pt x="45250" y="7100"/>
                </a:lnTo>
                <a:lnTo>
                  <a:pt x="45260" y="7100"/>
                </a:lnTo>
                <a:lnTo>
                  <a:pt x="45940" y="7170"/>
                </a:lnTo>
                <a:lnTo>
                  <a:pt x="46920" y="7820"/>
                </a:lnTo>
                <a:lnTo>
                  <a:pt x="47210" y="8140"/>
                </a:lnTo>
                <a:lnTo>
                  <a:pt x="47270" y="8370"/>
                </a:lnTo>
                <a:lnTo>
                  <a:pt x="47250" y="8560"/>
                </a:lnTo>
                <a:lnTo>
                  <a:pt x="47180" y="8740"/>
                </a:lnTo>
                <a:lnTo>
                  <a:pt x="47050" y="8880"/>
                </a:lnTo>
                <a:lnTo>
                  <a:pt x="46650" y="9180"/>
                </a:lnTo>
                <a:lnTo>
                  <a:pt x="46240" y="9410"/>
                </a:lnTo>
                <a:lnTo>
                  <a:pt x="46120" y="9520"/>
                </a:lnTo>
                <a:lnTo>
                  <a:pt x="46040" y="9790"/>
                </a:lnTo>
                <a:lnTo>
                  <a:pt x="46000" y="10310"/>
                </a:lnTo>
                <a:lnTo>
                  <a:pt x="46110" y="11110"/>
                </a:lnTo>
                <a:lnTo>
                  <a:pt x="46250" y="11480"/>
                </a:lnTo>
                <a:lnTo>
                  <a:pt x="46460" y="11690"/>
                </a:lnTo>
                <a:lnTo>
                  <a:pt x="46700" y="11760"/>
                </a:lnTo>
                <a:lnTo>
                  <a:pt x="47010" y="11910"/>
                </a:lnTo>
                <a:lnTo>
                  <a:pt x="47300" y="12150"/>
                </a:lnTo>
                <a:lnTo>
                  <a:pt x="47630" y="12660"/>
                </a:lnTo>
                <a:lnTo>
                  <a:pt x="47690" y="12960"/>
                </a:lnTo>
                <a:lnTo>
                  <a:pt x="47610" y="13210"/>
                </a:lnTo>
                <a:lnTo>
                  <a:pt x="45760" y="14650"/>
                </a:lnTo>
                <a:lnTo>
                  <a:pt x="45450" y="14780"/>
                </a:lnTo>
                <a:lnTo>
                  <a:pt x="45200" y="14800"/>
                </a:lnTo>
                <a:lnTo>
                  <a:pt x="44970" y="14720"/>
                </a:lnTo>
                <a:lnTo>
                  <a:pt x="44600" y="14460"/>
                </a:lnTo>
                <a:lnTo>
                  <a:pt x="44410" y="14370"/>
                </a:lnTo>
                <a:lnTo>
                  <a:pt x="44210" y="14350"/>
                </a:lnTo>
                <a:lnTo>
                  <a:pt x="44030" y="14400"/>
                </a:lnTo>
                <a:lnTo>
                  <a:pt x="43850" y="14530"/>
                </a:lnTo>
                <a:lnTo>
                  <a:pt x="42920" y="15620"/>
                </a:lnTo>
                <a:lnTo>
                  <a:pt x="42870" y="15840"/>
                </a:lnTo>
                <a:lnTo>
                  <a:pt x="42890" y="16050"/>
                </a:lnTo>
                <a:lnTo>
                  <a:pt x="43000" y="16230"/>
                </a:lnTo>
                <a:lnTo>
                  <a:pt x="43270" y="16540"/>
                </a:lnTo>
                <a:lnTo>
                  <a:pt x="43990" y="17180"/>
                </a:lnTo>
                <a:lnTo>
                  <a:pt x="44350" y="17390"/>
                </a:lnTo>
                <a:lnTo>
                  <a:pt x="44540" y="17450"/>
                </a:lnTo>
                <a:lnTo>
                  <a:pt x="44960" y="17490"/>
                </a:lnTo>
                <a:lnTo>
                  <a:pt x="45360" y="17490"/>
                </a:lnTo>
                <a:lnTo>
                  <a:pt x="45460" y="17510"/>
                </a:lnTo>
                <a:lnTo>
                  <a:pt x="45560" y="17560"/>
                </a:lnTo>
                <a:lnTo>
                  <a:pt x="45640" y="17620"/>
                </a:lnTo>
                <a:lnTo>
                  <a:pt x="45980" y="17780"/>
                </a:lnTo>
                <a:lnTo>
                  <a:pt x="46080" y="17870"/>
                </a:lnTo>
                <a:lnTo>
                  <a:pt x="46200" y="18140"/>
                </a:lnTo>
                <a:lnTo>
                  <a:pt x="46310" y="18260"/>
                </a:lnTo>
                <a:lnTo>
                  <a:pt x="46640" y="18550"/>
                </a:lnTo>
                <a:lnTo>
                  <a:pt x="46800" y="18860"/>
                </a:lnTo>
                <a:lnTo>
                  <a:pt x="46730" y="19050"/>
                </a:lnTo>
                <a:lnTo>
                  <a:pt x="46580" y="19210"/>
                </a:lnTo>
                <a:lnTo>
                  <a:pt x="46410" y="19350"/>
                </a:lnTo>
                <a:lnTo>
                  <a:pt x="46170" y="19630"/>
                </a:lnTo>
                <a:lnTo>
                  <a:pt x="46080" y="19710"/>
                </a:lnTo>
                <a:lnTo>
                  <a:pt x="45950" y="19780"/>
                </a:lnTo>
                <a:lnTo>
                  <a:pt x="45810" y="19900"/>
                </a:lnTo>
                <a:lnTo>
                  <a:pt x="45680" y="20100"/>
                </a:lnTo>
                <a:lnTo>
                  <a:pt x="45560" y="20360"/>
                </a:lnTo>
                <a:lnTo>
                  <a:pt x="44960" y="22320"/>
                </a:lnTo>
                <a:lnTo>
                  <a:pt x="44800" y="22620"/>
                </a:lnTo>
                <a:lnTo>
                  <a:pt x="44640" y="22830"/>
                </a:lnTo>
                <a:lnTo>
                  <a:pt x="44470" y="22980"/>
                </a:lnTo>
                <a:lnTo>
                  <a:pt x="44260" y="23080"/>
                </a:lnTo>
                <a:lnTo>
                  <a:pt x="43280" y="23350"/>
                </a:lnTo>
                <a:lnTo>
                  <a:pt x="42740" y="23610"/>
                </a:lnTo>
                <a:lnTo>
                  <a:pt x="42530" y="23780"/>
                </a:lnTo>
                <a:lnTo>
                  <a:pt x="42340" y="24030"/>
                </a:lnTo>
                <a:lnTo>
                  <a:pt x="42330" y="24220"/>
                </a:lnTo>
                <a:lnTo>
                  <a:pt x="42380" y="24410"/>
                </a:lnTo>
                <a:lnTo>
                  <a:pt x="42460" y="24630"/>
                </a:lnTo>
                <a:lnTo>
                  <a:pt x="42610" y="25130"/>
                </a:lnTo>
                <a:lnTo>
                  <a:pt x="42720" y="25350"/>
                </a:lnTo>
                <a:lnTo>
                  <a:pt x="42950" y="26080"/>
                </a:lnTo>
                <a:lnTo>
                  <a:pt x="42920" y="28280"/>
                </a:lnTo>
                <a:lnTo>
                  <a:pt x="42080" y="28410"/>
                </a:lnTo>
                <a:lnTo>
                  <a:pt x="41780" y="28420"/>
                </a:lnTo>
                <a:lnTo>
                  <a:pt x="40410" y="28290"/>
                </a:lnTo>
                <a:lnTo>
                  <a:pt x="39240" y="27920"/>
                </a:lnTo>
                <a:lnTo>
                  <a:pt x="37810" y="27170"/>
                </a:lnTo>
                <a:lnTo>
                  <a:pt x="37620" y="27120"/>
                </a:lnTo>
                <a:lnTo>
                  <a:pt x="37410" y="27130"/>
                </a:lnTo>
                <a:lnTo>
                  <a:pt x="36850" y="27380"/>
                </a:lnTo>
                <a:lnTo>
                  <a:pt x="36620" y="27420"/>
                </a:lnTo>
                <a:lnTo>
                  <a:pt x="36350" y="27300"/>
                </a:lnTo>
                <a:lnTo>
                  <a:pt x="35880" y="26980"/>
                </a:lnTo>
                <a:lnTo>
                  <a:pt x="35170" y="27030"/>
                </a:lnTo>
                <a:lnTo>
                  <a:pt x="32770" y="27660"/>
                </a:lnTo>
                <a:lnTo>
                  <a:pt x="32630" y="27070"/>
                </a:lnTo>
                <a:lnTo>
                  <a:pt x="32430" y="26800"/>
                </a:lnTo>
                <a:lnTo>
                  <a:pt x="32230" y="26590"/>
                </a:lnTo>
                <a:lnTo>
                  <a:pt x="31510" y="26140"/>
                </a:lnTo>
                <a:lnTo>
                  <a:pt x="30000" y="25520"/>
                </a:lnTo>
                <a:lnTo>
                  <a:pt x="29550" y="25410"/>
                </a:lnTo>
                <a:lnTo>
                  <a:pt x="29160" y="25390"/>
                </a:lnTo>
                <a:lnTo>
                  <a:pt x="29020" y="25410"/>
                </a:lnTo>
                <a:lnTo>
                  <a:pt x="28920" y="25460"/>
                </a:lnTo>
                <a:lnTo>
                  <a:pt x="28830" y="25550"/>
                </a:lnTo>
                <a:lnTo>
                  <a:pt x="28620" y="25870"/>
                </a:lnTo>
                <a:lnTo>
                  <a:pt x="28400" y="26080"/>
                </a:lnTo>
                <a:lnTo>
                  <a:pt x="28090" y="26250"/>
                </a:lnTo>
                <a:lnTo>
                  <a:pt x="27590" y="26350"/>
                </a:lnTo>
                <a:lnTo>
                  <a:pt x="27290" y="26310"/>
                </a:lnTo>
                <a:lnTo>
                  <a:pt x="27060" y="26210"/>
                </a:lnTo>
                <a:lnTo>
                  <a:pt x="26920" y="26050"/>
                </a:lnTo>
                <a:lnTo>
                  <a:pt x="26640" y="25690"/>
                </a:lnTo>
                <a:lnTo>
                  <a:pt x="26420" y="25470"/>
                </a:lnTo>
                <a:lnTo>
                  <a:pt x="26240" y="25380"/>
                </a:lnTo>
                <a:lnTo>
                  <a:pt x="26050" y="25340"/>
                </a:lnTo>
                <a:lnTo>
                  <a:pt x="25910" y="25350"/>
                </a:lnTo>
                <a:lnTo>
                  <a:pt x="25540" y="25430"/>
                </a:lnTo>
                <a:lnTo>
                  <a:pt x="24340" y="25480"/>
                </a:lnTo>
                <a:lnTo>
                  <a:pt x="24140" y="25420"/>
                </a:lnTo>
                <a:lnTo>
                  <a:pt x="23910" y="25310"/>
                </a:lnTo>
                <a:lnTo>
                  <a:pt x="23820" y="25150"/>
                </a:lnTo>
                <a:lnTo>
                  <a:pt x="23630" y="24670"/>
                </a:lnTo>
                <a:lnTo>
                  <a:pt x="23430" y="24400"/>
                </a:lnTo>
                <a:lnTo>
                  <a:pt x="23230" y="24270"/>
                </a:lnTo>
                <a:lnTo>
                  <a:pt x="22210" y="24120"/>
                </a:lnTo>
                <a:lnTo>
                  <a:pt x="22000" y="23980"/>
                </a:lnTo>
                <a:lnTo>
                  <a:pt x="21850" y="23770"/>
                </a:lnTo>
                <a:lnTo>
                  <a:pt x="21780" y="23520"/>
                </a:lnTo>
                <a:lnTo>
                  <a:pt x="21670" y="23230"/>
                </a:lnTo>
                <a:lnTo>
                  <a:pt x="21540" y="22950"/>
                </a:lnTo>
                <a:lnTo>
                  <a:pt x="21310" y="22550"/>
                </a:lnTo>
                <a:lnTo>
                  <a:pt x="21220" y="22300"/>
                </a:lnTo>
                <a:lnTo>
                  <a:pt x="21220" y="22060"/>
                </a:lnTo>
                <a:lnTo>
                  <a:pt x="21430" y="21670"/>
                </a:lnTo>
                <a:lnTo>
                  <a:pt x="21470" y="21560"/>
                </a:lnTo>
                <a:lnTo>
                  <a:pt x="21710" y="20540"/>
                </a:lnTo>
                <a:lnTo>
                  <a:pt x="21780" y="20330"/>
                </a:lnTo>
                <a:lnTo>
                  <a:pt x="21860" y="20150"/>
                </a:lnTo>
                <a:lnTo>
                  <a:pt x="21890" y="20120"/>
                </a:lnTo>
                <a:lnTo>
                  <a:pt x="21940" y="20080"/>
                </a:lnTo>
                <a:lnTo>
                  <a:pt x="22010" y="20050"/>
                </a:lnTo>
                <a:lnTo>
                  <a:pt x="22100" y="20040"/>
                </a:lnTo>
                <a:lnTo>
                  <a:pt x="22210" y="20080"/>
                </a:lnTo>
                <a:lnTo>
                  <a:pt x="22670" y="20330"/>
                </a:lnTo>
                <a:lnTo>
                  <a:pt x="22870" y="20370"/>
                </a:lnTo>
                <a:lnTo>
                  <a:pt x="23090" y="20350"/>
                </a:lnTo>
                <a:lnTo>
                  <a:pt x="23320" y="20280"/>
                </a:lnTo>
                <a:lnTo>
                  <a:pt x="23490" y="20160"/>
                </a:lnTo>
                <a:lnTo>
                  <a:pt x="23600" y="19980"/>
                </a:lnTo>
                <a:lnTo>
                  <a:pt x="23640" y="19570"/>
                </a:lnTo>
                <a:lnTo>
                  <a:pt x="23680" y="19320"/>
                </a:lnTo>
                <a:lnTo>
                  <a:pt x="23790" y="19100"/>
                </a:lnTo>
                <a:lnTo>
                  <a:pt x="24120" y="18790"/>
                </a:lnTo>
                <a:lnTo>
                  <a:pt x="24230" y="18600"/>
                </a:lnTo>
                <a:lnTo>
                  <a:pt x="24440" y="17380"/>
                </a:lnTo>
                <a:lnTo>
                  <a:pt x="24390" y="17240"/>
                </a:lnTo>
                <a:lnTo>
                  <a:pt x="24310" y="17180"/>
                </a:lnTo>
                <a:lnTo>
                  <a:pt x="23660" y="17210"/>
                </a:lnTo>
                <a:lnTo>
                  <a:pt x="23010" y="17130"/>
                </a:lnTo>
                <a:lnTo>
                  <a:pt x="22820" y="17060"/>
                </a:lnTo>
                <a:lnTo>
                  <a:pt x="22640" y="16950"/>
                </a:lnTo>
                <a:lnTo>
                  <a:pt x="22480" y="16770"/>
                </a:lnTo>
                <a:lnTo>
                  <a:pt x="22440" y="16620"/>
                </a:lnTo>
                <a:lnTo>
                  <a:pt x="22470" y="16470"/>
                </a:lnTo>
                <a:lnTo>
                  <a:pt x="22550" y="16370"/>
                </a:lnTo>
                <a:lnTo>
                  <a:pt x="22800" y="16190"/>
                </a:lnTo>
                <a:lnTo>
                  <a:pt x="22910" y="16080"/>
                </a:lnTo>
                <a:lnTo>
                  <a:pt x="23000" y="15910"/>
                </a:lnTo>
                <a:lnTo>
                  <a:pt x="23030" y="15630"/>
                </a:lnTo>
                <a:lnTo>
                  <a:pt x="23000" y="15460"/>
                </a:lnTo>
                <a:lnTo>
                  <a:pt x="22940" y="15340"/>
                </a:lnTo>
                <a:lnTo>
                  <a:pt x="22860" y="15280"/>
                </a:lnTo>
                <a:lnTo>
                  <a:pt x="22340" y="14940"/>
                </a:lnTo>
                <a:lnTo>
                  <a:pt x="22120" y="14720"/>
                </a:lnTo>
                <a:lnTo>
                  <a:pt x="21880" y="14430"/>
                </a:lnTo>
                <a:lnTo>
                  <a:pt x="21350" y="13570"/>
                </a:lnTo>
                <a:lnTo>
                  <a:pt x="21170" y="13340"/>
                </a:lnTo>
                <a:lnTo>
                  <a:pt x="21030" y="13230"/>
                </a:lnTo>
                <a:lnTo>
                  <a:pt x="20360" y="12960"/>
                </a:lnTo>
                <a:lnTo>
                  <a:pt x="20160" y="12850"/>
                </a:lnTo>
                <a:lnTo>
                  <a:pt x="19910" y="12620"/>
                </a:lnTo>
                <a:lnTo>
                  <a:pt x="19830" y="12460"/>
                </a:lnTo>
                <a:lnTo>
                  <a:pt x="19810" y="12240"/>
                </a:lnTo>
                <a:lnTo>
                  <a:pt x="20140" y="9400"/>
                </a:lnTo>
                <a:lnTo>
                  <a:pt x="20150" y="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